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sldIdLst>
    <p:sldId id="256" r:id="rId4"/>
    <p:sldId id="297" r:id="rId5"/>
    <p:sldId id="388" r:id="rId6"/>
    <p:sldId id="390" r:id="rId7"/>
    <p:sldId id="389" r:id="rId8"/>
    <p:sldId id="286" r:id="rId9"/>
    <p:sldId id="392" r:id="rId10"/>
    <p:sldId id="397" r:id="rId11"/>
    <p:sldId id="393" r:id="rId12"/>
    <p:sldId id="394" r:id="rId13"/>
    <p:sldId id="395" r:id="rId14"/>
    <p:sldId id="396" r:id="rId15"/>
    <p:sldId id="281" r:id="rId16"/>
    <p:sldId id="267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87" y="67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39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7717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4" r:id="rId10"/>
    <p:sldLayoutId id="2147483695" r:id="rId11"/>
    <p:sldLayoutId id="2147483697" r:id="rId12"/>
    <p:sldLayoutId id="2147483699" r:id="rId13"/>
    <p:sldLayoutId id="2147483709" r:id="rId14"/>
    <p:sldLayoutId id="2147483708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42260" y="1624614"/>
            <a:ext cx="11649592" cy="86183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/>
              <a:t>Let us plan an awesome holiday for you…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Holiday Planner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12E5E-FE11-4F06-ADBB-D41441079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1195" y="660400"/>
            <a:ext cx="8950960" cy="132619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D4486C9-9367-4172-A90A-947F42D0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39401"/>
            <a:ext cx="10901680" cy="6579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16A3E3-4438-4FFC-9A98-1E0FC3488534}"/>
              </a:ext>
            </a:extLst>
          </p:cNvPr>
          <p:cNvSpPr/>
          <p:nvPr/>
        </p:nvSpPr>
        <p:spPr>
          <a:xfrm>
            <a:off x="937041" y="268674"/>
            <a:ext cx="6316857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5. Business Logic:</a:t>
            </a:r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Text Recommendation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7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5037F-DD06-4FE0-A25D-4336A188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196" y="1092482"/>
            <a:ext cx="11379608" cy="724247"/>
          </a:xfrm>
          <a:prstGeom prst="rect">
            <a:avLst/>
          </a:prstGeom>
        </p:spPr>
        <p:txBody>
          <a:bodyPr/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5. Business Logic: </a:t>
            </a:r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Text Recommendation</a:t>
            </a:r>
          </a:p>
          <a:p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D0A3B-479B-4A2A-AD70-192897C9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6" y="2756637"/>
            <a:ext cx="6197610" cy="504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FBD3B-CEC4-44BA-8209-65EA343D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5" y="3651649"/>
            <a:ext cx="4491993" cy="2401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FB8F7-6036-4FDB-8032-DDED48C9E071}"/>
              </a:ext>
            </a:extLst>
          </p:cNvPr>
          <p:cNvSpPr txBox="1"/>
          <p:nvPr/>
        </p:nvSpPr>
        <p:spPr>
          <a:xfrm>
            <a:off x="639876" y="2272524"/>
            <a:ext cx="2847290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Lexical Similarity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EE1113-A30E-4C31-9984-67973297FBE4}"/>
              </a:ext>
            </a:extLst>
          </p:cNvPr>
          <p:cNvSpPr/>
          <p:nvPr/>
        </p:nvSpPr>
        <p:spPr>
          <a:xfrm>
            <a:off x="639876" y="3466983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Semantic</a:t>
            </a:r>
            <a:r>
              <a:rPr lang="en-US" b="1" i="0" dirty="0">
                <a:solidFill>
                  <a:srgbClr val="3A3A3A"/>
                </a:solidFill>
                <a:effectLst/>
                <a:latin typeface="+mj-lt"/>
              </a:rPr>
              <a:t>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similarity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56F0BB-AFF0-4699-B2D1-ACDCBBB2FDBE}"/>
              </a:ext>
            </a:extLst>
          </p:cNvPr>
          <p:cNvSpPr/>
          <p:nvPr/>
        </p:nvSpPr>
        <p:spPr>
          <a:xfrm>
            <a:off x="7244080" y="2977643"/>
            <a:ext cx="52630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Intuition:</a:t>
            </a:r>
          </a:p>
          <a:p>
            <a:r>
              <a:rPr lang="en-US" dirty="0"/>
              <a:t>-computes similarity between two texts </a:t>
            </a:r>
          </a:p>
          <a:p>
            <a:r>
              <a:rPr lang="en-US" dirty="0"/>
              <a:t>  using </a:t>
            </a:r>
            <a:r>
              <a:rPr lang="en-US" b="1" dirty="0"/>
              <a:t>Parallel Dots API </a:t>
            </a:r>
            <a:r>
              <a:rPr lang="en-US" dirty="0"/>
              <a:t>and returns a </a:t>
            </a:r>
          </a:p>
          <a:p>
            <a:r>
              <a:rPr lang="en-US" dirty="0"/>
              <a:t>  number between [0,1]</a:t>
            </a:r>
          </a:p>
          <a:p>
            <a:endParaRPr lang="en-US" dirty="0"/>
          </a:p>
          <a:p>
            <a:r>
              <a:rPr lang="en-US" dirty="0"/>
              <a:t>-the API uses lexical and semantic similarity</a:t>
            </a:r>
          </a:p>
          <a:p>
            <a:endParaRPr lang="en-US" dirty="0"/>
          </a:p>
          <a:p>
            <a:r>
              <a:rPr lang="en-US" dirty="0"/>
              <a:t>-lexical similarity is computed at various granularity</a:t>
            </a:r>
          </a:p>
          <a:p>
            <a:endParaRPr lang="en-US" dirty="0"/>
          </a:p>
          <a:p>
            <a:r>
              <a:rPr lang="en-US" dirty="0"/>
              <a:t>-common metrics: Jaccard, Dice and Cosine</a:t>
            </a:r>
          </a:p>
        </p:txBody>
      </p:sp>
      <p:pic>
        <p:nvPicPr>
          <p:cNvPr id="4098" name="Picture 2" descr="Imagini pentru text similarity&quot;">
            <a:extLst>
              <a:ext uri="{FF2B5EF4-FFF2-40B4-BE49-F238E27FC236}">
                <a16:creationId xmlns:a16="http://schemas.microsoft.com/office/drawing/2014/main" id="{450816C9-A388-4A64-BA2D-3A04F2AE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65" y="-351784"/>
            <a:ext cx="4856135" cy="310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8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9224F-B614-4943-91F6-72C8D57357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05930" y="758726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Business Logic: 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RouteRecommendation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8FAD8-E87D-47CA-AB61-B862FA38F2A2}"/>
              </a:ext>
            </a:extLst>
          </p:cNvPr>
          <p:cNvSpPr/>
          <p:nvPr/>
        </p:nvSpPr>
        <p:spPr>
          <a:xfrm>
            <a:off x="4906625" y="268295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  A few factors to consider:</a:t>
            </a:r>
          </a:p>
          <a:p>
            <a:r>
              <a:rPr lang="en-US" sz="2400" dirty="0"/>
              <a:t>- the schedule of every objective</a:t>
            </a:r>
          </a:p>
          <a:p>
            <a:r>
              <a:rPr lang="en-US" sz="2400" dirty="0"/>
              <a:t>- the necessary amount of time to visit an objective</a:t>
            </a:r>
          </a:p>
          <a:p>
            <a:r>
              <a:rPr lang="en-US" sz="2400" dirty="0"/>
              <a:t>- the priority of a location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transition among locations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Algorithm usage: the automatization of the above steps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66CF1B0-4D6F-48FC-9B95-67465B9C0F09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 b="8422"/>
          <a:stretch>
            <a:fillRect/>
          </a:stretch>
        </p:blipFill>
        <p:spPr bwMode="auto">
          <a:xfrm>
            <a:off x="376113" y="1201699"/>
            <a:ext cx="4103289" cy="4180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79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6.Future work</a:t>
            </a:r>
          </a:p>
        </p:txBody>
      </p:sp>
      <p:grpSp>
        <p:nvGrpSpPr>
          <p:cNvPr id="99" name="Group 1">
            <a:extLst>
              <a:ext uri="{FF2B5EF4-FFF2-40B4-BE49-F238E27FC236}">
                <a16:creationId xmlns:a16="http://schemas.microsoft.com/office/drawing/2014/main" id="{6BD9C137-66E8-40F7-91FA-39C812D77B11}"/>
              </a:ext>
            </a:extLst>
          </p:cNvPr>
          <p:cNvGrpSpPr/>
          <p:nvPr/>
        </p:nvGrpSpPr>
        <p:grpSpPr>
          <a:xfrm>
            <a:off x="5006853" y="2601594"/>
            <a:ext cx="2232000" cy="2232000"/>
            <a:chOff x="6929202" y="1639696"/>
            <a:chExt cx="2232000" cy="2232000"/>
          </a:xfrm>
        </p:grpSpPr>
        <p:sp>
          <p:nvSpPr>
            <p:cNvPr id="100" name="Oval 2">
              <a:extLst>
                <a:ext uri="{FF2B5EF4-FFF2-40B4-BE49-F238E27FC236}">
                  <a16:creationId xmlns:a16="http://schemas.microsoft.com/office/drawing/2014/main" id="{B48C3F23-C009-400A-AE00-C4BF47873563}"/>
                </a:ext>
              </a:extLst>
            </p:cNvPr>
            <p:cNvSpPr/>
            <p:nvPr/>
          </p:nvSpPr>
          <p:spPr>
            <a:xfrm>
              <a:off x="6929202" y="1639696"/>
              <a:ext cx="2232000" cy="2232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Oval 3">
              <a:extLst>
                <a:ext uri="{FF2B5EF4-FFF2-40B4-BE49-F238E27FC236}">
                  <a16:creationId xmlns:a16="http://schemas.microsoft.com/office/drawing/2014/main" id="{B2B8D765-F332-479F-B2A2-B05F247B1527}"/>
                </a:ext>
              </a:extLst>
            </p:cNvPr>
            <p:cNvSpPr/>
            <p:nvPr/>
          </p:nvSpPr>
          <p:spPr>
            <a:xfrm>
              <a:off x="7037202" y="1747696"/>
              <a:ext cx="2016000" cy="201600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Oval 3">
              <a:extLst>
                <a:ext uri="{FF2B5EF4-FFF2-40B4-BE49-F238E27FC236}">
                  <a16:creationId xmlns:a16="http://schemas.microsoft.com/office/drawing/2014/main" id="{BEBDB56E-61CD-49E8-8096-1D86A9151CE2}"/>
                </a:ext>
              </a:extLst>
            </p:cNvPr>
            <p:cNvSpPr/>
            <p:nvPr/>
          </p:nvSpPr>
          <p:spPr>
            <a:xfrm>
              <a:off x="7360734" y="2071228"/>
              <a:ext cx="1368937" cy="136893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2" name="Right Arrow 19">
            <a:extLst>
              <a:ext uri="{FF2B5EF4-FFF2-40B4-BE49-F238E27FC236}">
                <a16:creationId xmlns:a16="http://schemas.microsoft.com/office/drawing/2014/main" id="{2F52951D-B80C-44FD-9006-C65CB5398224}"/>
              </a:ext>
            </a:extLst>
          </p:cNvPr>
          <p:cNvSpPr/>
          <p:nvPr/>
        </p:nvSpPr>
        <p:spPr>
          <a:xfrm>
            <a:off x="4326496" y="1731169"/>
            <a:ext cx="3592713" cy="3681835"/>
          </a:xfrm>
          <a:custGeom>
            <a:avLst/>
            <a:gdLst>
              <a:gd name="connsiteX0" fmla="*/ 1605124 w 3176186"/>
              <a:gd name="connsiteY0" fmla="*/ 1349556 h 3254975"/>
              <a:gd name="connsiteX1" fmla="*/ 1215939 w 3176186"/>
              <a:gd name="connsiteY1" fmla="*/ 1738741 h 3254975"/>
              <a:gd name="connsiteX2" fmla="*/ 1605124 w 3176186"/>
              <a:gd name="connsiteY2" fmla="*/ 2127926 h 3254975"/>
              <a:gd name="connsiteX3" fmla="*/ 1994309 w 3176186"/>
              <a:gd name="connsiteY3" fmla="*/ 1738741 h 3254975"/>
              <a:gd name="connsiteX4" fmla="*/ 1605124 w 3176186"/>
              <a:gd name="connsiteY4" fmla="*/ 1349556 h 3254975"/>
              <a:gd name="connsiteX5" fmla="*/ 1257037 w 3176186"/>
              <a:gd name="connsiteY5" fmla="*/ 0 h 3254975"/>
              <a:gd name="connsiteX6" fmla="*/ 1564306 w 3176186"/>
              <a:gd name="connsiteY6" fmla="*/ 407758 h 3254975"/>
              <a:gd name="connsiteX7" fmla="*/ 1385549 w 3176186"/>
              <a:gd name="connsiteY7" fmla="*/ 382636 h 3254975"/>
              <a:gd name="connsiteX8" fmla="*/ 1295073 w 3176186"/>
              <a:gd name="connsiteY8" fmla="*/ 1026408 h 3254975"/>
              <a:gd name="connsiteX9" fmla="*/ 1605125 w 3176186"/>
              <a:gd name="connsiteY9" fmla="*/ 960370 h 3254975"/>
              <a:gd name="connsiteX10" fmla="*/ 1682815 w 3176186"/>
              <a:gd name="connsiteY10" fmla="*/ 964293 h 3254975"/>
              <a:gd name="connsiteX11" fmla="*/ 2815159 w 3176186"/>
              <a:gd name="connsiteY11" fmla="*/ 964293 h 3254975"/>
              <a:gd name="connsiteX12" fmla="*/ 2815159 w 3176186"/>
              <a:gd name="connsiteY12" fmla="*/ 783779 h 3254975"/>
              <a:gd name="connsiteX13" fmla="*/ 3176186 w 3176186"/>
              <a:gd name="connsiteY13" fmla="*/ 1144806 h 3254975"/>
              <a:gd name="connsiteX14" fmla="*/ 2815159 w 3176186"/>
              <a:gd name="connsiteY14" fmla="*/ 1505833 h 3254975"/>
              <a:gd name="connsiteX15" fmla="*/ 2815159 w 3176186"/>
              <a:gd name="connsiteY15" fmla="*/ 1325320 h 3254975"/>
              <a:gd name="connsiteX16" fmla="*/ 2262381 w 3176186"/>
              <a:gd name="connsiteY16" fmla="*/ 1325320 h 3254975"/>
              <a:gd name="connsiteX17" fmla="*/ 2372257 w 3176186"/>
              <a:gd name="connsiteY17" fmla="*/ 1612055 h 3254975"/>
              <a:gd name="connsiteX18" fmla="*/ 2376543 w 3176186"/>
              <a:gd name="connsiteY18" fmla="*/ 1610662 h 3254975"/>
              <a:gd name="connsiteX19" fmla="*/ 2728027 w 3176186"/>
              <a:gd name="connsiteY19" fmla="*/ 2692416 h 3254975"/>
              <a:gd name="connsiteX20" fmla="*/ 2899706 w 3176186"/>
              <a:gd name="connsiteY20" fmla="*/ 2636635 h 3254975"/>
              <a:gd name="connsiteX21" fmla="*/ 2667912 w 3176186"/>
              <a:gd name="connsiteY21" fmla="*/ 3091555 h 3254975"/>
              <a:gd name="connsiteX22" fmla="*/ 2212991 w 3176186"/>
              <a:gd name="connsiteY22" fmla="*/ 2859761 h 3254975"/>
              <a:gd name="connsiteX23" fmla="*/ 2384669 w 3176186"/>
              <a:gd name="connsiteY23" fmla="*/ 2803980 h 3254975"/>
              <a:gd name="connsiteX24" fmla="*/ 2199905 w 3176186"/>
              <a:gd name="connsiteY24" fmla="*/ 2235333 h 3254975"/>
              <a:gd name="connsiteX25" fmla="*/ 1942157 w 3176186"/>
              <a:gd name="connsiteY25" fmla="*/ 2439955 h 3254975"/>
              <a:gd name="connsiteX26" fmla="*/ 1942462 w 3176186"/>
              <a:gd name="connsiteY26" fmla="*/ 2440375 h 3254975"/>
              <a:gd name="connsiteX27" fmla="*/ 1022266 w 3176186"/>
              <a:gd name="connsiteY27" fmla="*/ 3108936 h 3254975"/>
              <a:gd name="connsiteX28" fmla="*/ 1128370 w 3176186"/>
              <a:gd name="connsiteY28" fmla="*/ 3254975 h 3254975"/>
              <a:gd name="connsiteX29" fmla="*/ 624086 w 3176186"/>
              <a:gd name="connsiteY29" fmla="*/ 3175104 h 3254975"/>
              <a:gd name="connsiteX30" fmla="*/ 703957 w 3176186"/>
              <a:gd name="connsiteY30" fmla="*/ 2670821 h 3254975"/>
              <a:gd name="connsiteX31" fmla="*/ 810060 w 3176186"/>
              <a:gd name="connsiteY31" fmla="*/ 2816859 h 3254975"/>
              <a:gd name="connsiteX32" fmla="*/ 1305419 w 3176186"/>
              <a:gd name="connsiteY32" fmla="*/ 2456959 h 3254975"/>
              <a:gd name="connsiteX33" fmla="*/ 1097326 w 3176186"/>
              <a:gd name="connsiteY33" fmla="*/ 2326940 h 3254975"/>
              <a:gd name="connsiteX34" fmla="*/ 185974 w 3176186"/>
              <a:gd name="connsiteY34" fmla="*/ 1664804 h 3254975"/>
              <a:gd name="connsiteX35" fmla="*/ 79871 w 3176186"/>
              <a:gd name="connsiteY35" fmla="*/ 1810843 h 3254975"/>
              <a:gd name="connsiteX36" fmla="*/ 0 w 3176186"/>
              <a:gd name="connsiteY36" fmla="*/ 1306559 h 3254975"/>
              <a:gd name="connsiteX37" fmla="*/ 504283 w 3176186"/>
              <a:gd name="connsiteY37" fmla="*/ 1226689 h 3254975"/>
              <a:gd name="connsiteX38" fmla="*/ 398181 w 3176186"/>
              <a:gd name="connsiteY38" fmla="*/ 1372727 h 3254975"/>
              <a:gd name="connsiteX39" fmla="*/ 829415 w 3176186"/>
              <a:gd name="connsiteY39" fmla="*/ 1686037 h 3254975"/>
              <a:gd name="connsiteX40" fmla="*/ 882077 w 3176186"/>
              <a:gd name="connsiteY40" fmla="*/ 1460480 h 3254975"/>
              <a:gd name="connsiteX41" fmla="*/ 1028036 w 3176186"/>
              <a:gd name="connsiteY41" fmla="*/ 332391 h 3254975"/>
              <a:gd name="connsiteX42" fmla="*/ 849279 w 3176186"/>
              <a:gd name="connsiteY42" fmla="*/ 307268 h 3254975"/>
              <a:gd name="connsiteX43" fmla="*/ 1257037 w 3176186"/>
              <a:gd name="connsiteY43" fmla="*/ 0 h 3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76186" h="3254975">
                <a:moveTo>
                  <a:pt x="1605124" y="1349556"/>
                </a:moveTo>
                <a:cubicBezTo>
                  <a:pt x="1390183" y="1349556"/>
                  <a:pt x="1215939" y="1523800"/>
                  <a:pt x="1215939" y="1738741"/>
                </a:cubicBezTo>
                <a:cubicBezTo>
                  <a:pt x="1215939" y="1953682"/>
                  <a:pt x="1390183" y="2127926"/>
                  <a:pt x="1605124" y="2127926"/>
                </a:cubicBezTo>
                <a:cubicBezTo>
                  <a:pt x="1820065" y="2127926"/>
                  <a:pt x="1994309" y="1953682"/>
                  <a:pt x="1994309" y="1738741"/>
                </a:cubicBezTo>
                <a:cubicBezTo>
                  <a:pt x="1994309" y="1523800"/>
                  <a:pt x="1820065" y="1349556"/>
                  <a:pt x="1605124" y="1349556"/>
                </a:cubicBezTo>
                <a:close/>
                <a:moveTo>
                  <a:pt x="1257037" y="0"/>
                </a:moveTo>
                <a:lnTo>
                  <a:pt x="1564306" y="407758"/>
                </a:lnTo>
                <a:lnTo>
                  <a:pt x="1385549" y="382636"/>
                </a:lnTo>
                <a:lnTo>
                  <a:pt x="1295073" y="1026408"/>
                </a:lnTo>
                <a:cubicBezTo>
                  <a:pt x="1389570" y="983381"/>
                  <a:pt x="1494660" y="960370"/>
                  <a:pt x="1605125" y="960370"/>
                </a:cubicBezTo>
                <a:lnTo>
                  <a:pt x="1682815" y="964293"/>
                </a:lnTo>
                <a:lnTo>
                  <a:pt x="2815159" y="964293"/>
                </a:lnTo>
                <a:lnTo>
                  <a:pt x="2815159" y="783779"/>
                </a:lnTo>
                <a:lnTo>
                  <a:pt x="3176186" y="1144806"/>
                </a:lnTo>
                <a:lnTo>
                  <a:pt x="2815159" y="1505833"/>
                </a:lnTo>
                <a:lnTo>
                  <a:pt x="2815159" y="1325320"/>
                </a:lnTo>
                <a:lnTo>
                  <a:pt x="2262381" y="1325320"/>
                </a:lnTo>
                <a:cubicBezTo>
                  <a:pt x="2317795" y="1410538"/>
                  <a:pt x="2355974" y="1507654"/>
                  <a:pt x="2372257" y="1612055"/>
                </a:cubicBezTo>
                <a:lnTo>
                  <a:pt x="2376543" y="1610662"/>
                </a:lnTo>
                <a:lnTo>
                  <a:pt x="2728027" y="2692416"/>
                </a:lnTo>
                <a:lnTo>
                  <a:pt x="2899706" y="2636635"/>
                </a:lnTo>
                <a:lnTo>
                  <a:pt x="2667912" y="3091555"/>
                </a:lnTo>
                <a:lnTo>
                  <a:pt x="2212991" y="2859761"/>
                </a:lnTo>
                <a:lnTo>
                  <a:pt x="2384669" y="2803980"/>
                </a:lnTo>
                <a:lnTo>
                  <a:pt x="2199905" y="2235333"/>
                </a:lnTo>
                <a:cubicBezTo>
                  <a:pt x="2130386" y="2321260"/>
                  <a:pt x="2042482" y="2391310"/>
                  <a:pt x="1942157" y="2439955"/>
                </a:cubicBezTo>
                <a:lnTo>
                  <a:pt x="1942462" y="2440375"/>
                </a:lnTo>
                <a:lnTo>
                  <a:pt x="1022266" y="3108936"/>
                </a:lnTo>
                <a:lnTo>
                  <a:pt x="1128370" y="3254975"/>
                </a:lnTo>
                <a:lnTo>
                  <a:pt x="624086" y="3175104"/>
                </a:lnTo>
                <a:lnTo>
                  <a:pt x="703957" y="2670821"/>
                </a:lnTo>
                <a:lnTo>
                  <a:pt x="810060" y="2816859"/>
                </a:lnTo>
                <a:lnTo>
                  <a:pt x="1305419" y="2456959"/>
                </a:lnTo>
                <a:cubicBezTo>
                  <a:pt x="1228817" y="2425055"/>
                  <a:pt x="1158426" y="2381246"/>
                  <a:pt x="1097326" y="2326940"/>
                </a:cubicBezTo>
                <a:lnTo>
                  <a:pt x="185974" y="1664804"/>
                </a:lnTo>
                <a:lnTo>
                  <a:pt x="79871" y="1810843"/>
                </a:lnTo>
                <a:lnTo>
                  <a:pt x="0" y="1306559"/>
                </a:lnTo>
                <a:lnTo>
                  <a:pt x="504283" y="1226689"/>
                </a:lnTo>
                <a:lnTo>
                  <a:pt x="398181" y="1372727"/>
                </a:lnTo>
                <a:lnTo>
                  <a:pt x="829415" y="1686037"/>
                </a:lnTo>
                <a:cubicBezTo>
                  <a:pt x="834556" y="1606591"/>
                  <a:pt x="851648" y="1530410"/>
                  <a:pt x="882077" y="1460480"/>
                </a:cubicBezTo>
                <a:lnTo>
                  <a:pt x="1028036" y="332391"/>
                </a:lnTo>
                <a:lnTo>
                  <a:pt x="849279" y="307268"/>
                </a:lnTo>
                <a:lnTo>
                  <a:pt x="12570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5CF4E5-5C14-417E-927E-C8B509BBEE27}"/>
              </a:ext>
            </a:extLst>
          </p:cNvPr>
          <p:cNvSpPr txBox="1"/>
          <p:nvPr/>
        </p:nvSpPr>
        <p:spPr>
          <a:xfrm>
            <a:off x="5694002" y="3217799"/>
            <a:ext cx="857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Next steps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" name="Group 10">
            <a:extLst>
              <a:ext uri="{FF2B5EF4-FFF2-40B4-BE49-F238E27FC236}">
                <a16:creationId xmlns:a16="http://schemas.microsoft.com/office/drawing/2014/main" id="{A005819A-E15D-4820-AAAD-882CDF2753E5}"/>
              </a:ext>
            </a:extLst>
          </p:cNvPr>
          <p:cNvGrpSpPr/>
          <p:nvPr/>
        </p:nvGrpSpPr>
        <p:grpSpPr>
          <a:xfrm>
            <a:off x="1441881" y="4818124"/>
            <a:ext cx="3316459" cy="1102712"/>
            <a:chOff x="80902" y="1068011"/>
            <a:chExt cx="3303444" cy="110271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DBF6431-704D-4BF1-A666-641691BDB29F}"/>
                </a:ext>
              </a:extLst>
            </p:cNvPr>
            <p:cNvSpPr txBox="1"/>
            <p:nvPr/>
          </p:nvSpPr>
          <p:spPr>
            <a:xfrm>
              <a:off x="80902" y="1068011"/>
              <a:ext cx="33034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Language of the user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7B764F1-5A53-4497-8A23-F4E99BF269B6}"/>
                </a:ext>
              </a:extLst>
            </p:cNvPr>
            <p:cNvSpPr txBox="1"/>
            <p:nvPr/>
          </p:nvSpPr>
          <p:spPr>
            <a:xfrm>
              <a:off x="858297" y="1339726"/>
              <a:ext cx="25260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Extend the approach to different languages, not only English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3">
            <a:extLst>
              <a:ext uri="{FF2B5EF4-FFF2-40B4-BE49-F238E27FC236}">
                <a16:creationId xmlns:a16="http://schemas.microsoft.com/office/drawing/2014/main" id="{F88AD99B-5711-4056-AAD6-FE606A6AD1FC}"/>
              </a:ext>
            </a:extLst>
          </p:cNvPr>
          <p:cNvGrpSpPr/>
          <p:nvPr/>
        </p:nvGrpSpPr>
        <p:grpSpPr>
          <a:xfrm>
            <a:off x="773722" y="2719651"/>
            <a:ext cx="3316459" cy="1348933"/>
            <a:chOff x="80902" y="1068011"/>
            <a:chExt cx="3303444" cy="134893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8EE3D8-32E4-4C09-9F64-EB469FEABAC6}"/>
                </a:ext>
              </a:extLst>
            </p:cNvPr>
            <p:cNvSpPr txBox="1"/>
            <p:nvPr/>
          </p:nvSpPr>
          <p:spPr>
            <a:xfrm>
              <a:off x="80902" y="1068011"/>
              <a:ext cx="33034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Text Recommendation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18F4082-4CA9-4DF7-9DE9-AF0243C0E353}"/>
                </a:ext>
              </a:extLst>
            </p:cNvPr>
            <p:cNvSpPr txBox="1"/>
            <p:nvPr/>
          </p:nvSpPr>
          <p:spPr>
            <a:xfrm>
              <a:off x="675937" y="1339726"/>
              <a:ext cx="27084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Take into account the sentiment of a user’s input. Get named entities and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compute text classification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6">
            <a:extLst>
              <a:ext uri="{FF2B5EF4-FFF2-40B4-BE49-F238E27FC236}">
                <a16:creationId xmlns:a16="http://schemas.microsoft.com/office/drawing/2014/main" id="{62B6B60C-B0F8-417E-97F5-B36AB24DFADC}"/>
              </a:ext>
            </a:extLst>
          </p:cNvPr>
          <p:cNvGrpSpPr/>
          <p:nvPr/>
        </p:nvGrpSpPr>
        <p:grpSpPr>
          <a:xfrm>
            <a:off x="6178360" y="1341918"/>
            <a:ext cx="3304398" cy="1102712"/>
            <a:chOff x="80902" y="1068011"/>
            <a:chExt cx="3303444" cy="110271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091EF82-3359-45EA-9B54-FC5A7833C999}"/>
                </a:ext>
              </a:extLst>
            </p:cNvPr>
            <p:cNvSpPr txBox="1"/>
            <p:nvPr/>
          </p:nvSpPr>
          <p:spPr>
            <a:xfrm>
              <a:off x="80902" y="1068011"/>
              <a:ext cx="33034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Database extension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5D8B1C-6D92-450C-952C-2ACA2DF759DF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even more data from different sites. Extend the number of cities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9">
            <a:extLst>
              <a:ext uri="{FF2B5EF4-FFF2-40B4-BE49-F238E27FC236}">
                <a16:creationId xmlns:a16="http://schemas.microsoft.com/office/drawing/2014/main" id="{0429575D-CFFC-4D64-93BC-35D971A150E8}"/>
              </a:ext>
            </a:extLst>
          </p:cNvPr>
          <p:cNvGrpSpPr/>
          <p:nvPr/>
        </p:nvGrpSpPr>
        <p:grpSpPr>
          <a:xfrm>
            <a:off x="8098501" y="2370268"/>
            <a:ext cx="3304396" cy="1889215"/>
            <a:chOff x="80904" y="879092"/>
            <a:chExt cx="3303442" cy="104540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F3ED614-B937-4C87-9D61-FD86F69C47A9}"/>
                </a:ext>
              </a:extLst>
            </p:cNvPr>
            <p:cNvSpPr txBox="1"/>
            <p:nvPr/>
          </p:nvSpPr>
          <p:spPr>
            <a:xfrm>
              <a:off x="80904" y="879092"/>
              <a:ext cx="330344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Image Recommendation Improvement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406EA2A-7F65-4F35-90AE-B8C69CBE9137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 image recommendation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6" name="Group 22">
            <a:extLst>
              <a:ext uri="{FF2B5EF4-FFF2-40B4-BE49-F238E27FC236}">
                <a16:creationId xmlns:a16="http://schemas.microsoft.com/office/drawing/2014/main" id="{AA519EFF-F1E5-4EBB-8B30-676E23FDDEB2}"/>
              </a:ext>
            </a:extLst>
          </p:cNvPr>
          <p:cNvGrpSpPr/>
          <p:nvPr/>
        </p:nvGrpSpPr>
        <p:grpSpPr>
          <a:xfrm>
            <a:off x="7558631" y="4762352"/>
            <a:ext cx="3315973" cy="912262"/>
            <a:chOff x="69330" y="1012239"/>
            <a:chExt cx="3315016" cy="91226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0E0660F-EED7-44EF-AC37-769D431DEACA}"/>
                </a:ext>
              </a:extLst>
            </p:cNvPr>
            <p:cNvSpPr txBox="1"/>
            <p:nvPr/>
          </p:nvSpPr>
          <p:spPr>
            <a:xfrm>
              <a:off x="69330" y="1012239"/>
              <a:ext cx="33034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Mobile platform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A5358F4-AE42-45EF-8899-D55A3BB86DF1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a mobile interface for clients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130">
            <a:extLst>
              <a:ext uri="{FF2B5EF4-FFF2-40B4-BE49-F238E27FC236}">
                <a16:creationId xmlns:a16="http://schemas.microsoft.com/office/drawing/2014/main" id="{4C2C362B-E35C-40D9-82A3-A635E0BADB00}"/>
              </a:ext>
            </a:extLst>
          </p:cNvPr>
          <p:cNvSpPr/>
          <p:nvPr/>
        </p:nvSpPr>
        <p:spPr>
          <a:xfrm>
            <a:off x="5283091" y="4927182"/>
            <a:ext cx="244706" cy="24581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Rectangle 9">
            <a:extLst>
              <a:ext uri="{FF2B5EF4-FFF2-40B4-BE49-F238E27FC236}">
                <a16:creationId xmlns:a16="http://schemas.microsoft.com/office/drawing/2014/main" id="{23CEA7A1-39FE-49C8-94E9-17888D07436B}"/>
              </a:ext>
            </a:extLst>
          </p:cNvPr>
          <p:cNvSpPr/>
          <p:nvPr/>
        </p:nvSpPr>
        <p:spPr>
          <a:xfrm>
            <a:off x="7062091" y="4669137"/>
            <a:ext cx="258465" cy="25804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1" name="Rectangle 16">
            <a:extLst>
              <a:ext uri="{FF2B5EF4-FFF2-40B4-BE49-F238E27FC236}">
                <a16:creationId xmlns:a16="http://schemas.microsoft.com/office/drawing/2014/main" id="{7467A85C-A21C-43EB-B781-B0C9163F63A6}"/>
              </a:ext>
            </a:extLst>
          </p:cNvPr>
          <p:cNvSpPr/>
          <p:nvPr/>
        </p:nvSpPr>
        <p:spPr>
          <a:xfrm>
            <a:off x="7296213" y="2931371"/>
            <a:ext cx="273993" cy="18007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 Same Side Corner Rectangle 36">
            <a:extLst>
              <a:ext uri="{FF2B5EF4-FFF2-40B4-BE49-F238E27FC236}">
                <a16:creationId xmlns:a16="http://schemas.microsoft.com/office/drawing/2014/main" id="{3AA8DB47-389E-494B-87F9-9B456A2AFCBD}"/>
              </a:ext>
            </a:extLst>
          </p:cNvPr>
          <p:cNvSpPr>
            <a:spLocks noChangeAspect="1"/>
          </p:cNvSpPr>
          <p:nvPr/>
        </p:nvSpPr>
        <p:spPr>
          <a:xfrm>
            <a:off x="5533811" y="2020844"/>
            <a:ext cx="275302" cy="21765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Oval 21">
            <a:extLst>
              <a:ext uri="{FF2B5EF4-FFF2-40B4-BE49-F238E27FC236}">
                <a16:creationId xmlns:a16="http://schemas.microsoft.com/office/drawing/2014/main" id="{C46B9EF3-38E5-401E-B999-192DBCCD170B}"/>
              </a:ext>
            </a:extLst>
          </p:cNvPr>
          <p:cNvSpPr>
            <a:spLocks noChangeAspect="1"/>
          </p:cNvSpPr>
          <p:nvPr/>
        </p:nvSpPr>
        <p:spPr>
          <a:xfrm>
            <a:off x="4521007" y="3319411"/>
            <a:ext cx="265503" cy="2677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8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59414" y="751823"/>
            <a:ext cx="8756334" cy="724247"/>
          </a:xfrm>
        </p:spPr>
        <p:txBody>
          <a:bodyPr/>
          <a:lstStyle/>
          <a:p>
            <a:r>
              <a:rPr lang="en-US" sz="8000" dirty="0"/>
              <a:t>Team</a:t>
            </a:r>
          </a:p>
        </p:txBody>
      </p:sp>
      <p:sp>
        <p:nvSpPr>
          <p:cNvPr id="6" name="Freeform 47">
            <a:extLst>
              <a:ext uri="{FF2B5EF4-FFF2-40B4-BE49-F238E27FC236}">
                <a16:creationId xmlns:a16="http://schemas.microsoft.com/office/drawing/2014/main" id="{D759AEF5-1514-4FF4-B172-847B7449C69F}"/>
              </a:ext>
            </a:extLst>
          </p:cNvPr>
          <p:cNvSpPr>
            <a:spLocks noEditPoints="1"/>
          </p:cNvSpPr>
          <p:nvPr/>
        </p:nvSpPr>
        <p:spPr bwMode="auto">
          <a:xfrm>
            <a:off x="7454537" y="2095238"/>
            <a:ext cx="3516702" cy="4762762"/>
          </a:xfrm>
          <a:custGeom>
            <a:avLst/>
            <a:gdLst>
              <a:gd name="T0" fmla="*/ 6163 w 7567"/>
              <a:gd name="T1" fmla="*/ 2052 h 7152"/>
              <a:gd name="T2" fmla="*/ 6838 w 7567"/>
              <a:gd name="T3" fmla="*/ 1156 h 7152"/>
              <a:gd name="T4" fmla="*/ 6989 w 7567"/>
              <a:gd name="T5" fmla="*/ 1654 h 7152"/>
              <a:gd name="T6" fmla="*/ 5410 w 7567"/>
              <a:gd name="T7" fmla="*/ 3458 h 7152"/>
              <a:gd name="T8" fmla="*/ 5869 w 7567"/>
              <a:gd name="T9" fmla="*/ 199 h 7152"/>
              <a:gd name="T10" fmla="*/ 5410 w 7567"/>
              <a:gd name="T11" fmla="*/ 3458 h 7152"/>
              <a:gd name="T12" fmla="*/ 6762 w 7567"/>
              <a:gd name="T13" fmla="*/ 1118 h 7152"/>
              <a:gd name="T14" fmla="*/ 6431 w 7567"/>
              <a:gd name="T15" fmla="*/ 779 h 7152"/>
              <a:gd name="T16" fmla="*/ 1099 w 7567"/>
              <a:gd name="T17" fmla="*/ 1657 h 7152"/>
              <a:gd name="T18" fmla="*/ 1630 w 7567"/>
              <a:gd name="T19" fmla="*/ 1662 h 7152"/>
              <a:gd name="T20" fmla="*/ 1877 w 7567"/>
              <a:gd name="T21" fmla="*/ 2587 h 7152"/>
              <a:gd name="T22" fmla="*/ 918 w 7567"/>
              <a:gd name="T23" fmla="*/ 1760 h 7152"/>
              <a:gd name="T24" fmla="*/ 1027 w 7567"/>
              <a:gd name="T25" fmla="*/ 1864 h 7152"/>
              <a:gd name="T26" fmla="*/ 1695 w 7567"/>
              <a:gd name="T27" fmla="*/ 1432 h 7152"/>
              <a:gd name="T28" fmla="*/ 762 w 7567"/>
              <a:gd name="T29" fmla="*/ 1761 h 7152"/>
              <a:gd name="T30" fmla="*/ 1857 w 7567"/>
              <a:gd name="T31" fmla="*/ 2751 h 7152"/>
              <a:gd name="T32" fmla="*/ 0 w 7567"/>
              <a:gd name="T33" fmla="*/ 2125 h 7152"/>
              <a:gd name="T34" fmla="*/ 2168 w 7567"/>
              <a:gd name="T35" fmla="*/ 3095 h 7152"/>
              <a:gd name="T36" fmla="*/ 3756 w 7567"/>
              <a:gd name="T37" fmla="*/ 5793 h 7152"/>
              <a:gd name="T38" fmla="*/ 3806 w 7567"/>
              <a:gd name="T39" fmla="*/ 7152 h 7152"/>
              <a:gd name="T40" fmla="*/ 4326 w 7567"/>
              <a:gd name="T41" fmla="*/ 6288 h 7152"/>
              <a:gd name="T42" fmla="*/ 5410 w 7567"/>
              <a:gd name="T43" fmla="*/ 3693 h 7152"/>
              <a:gd name="T44" fmla="*/ 7095 w 7567"/>
              <a:gd name="T45" fmla="*/ 1639 h 7152"/>
              <a:gd name="T46" fmla="*/ 7475 w 7567"/>
              <a:gd name="T47" fmla="*/ 479 h 7152"/>
              <a:gd name="T48" fmla="*/ 5756 w 7567"/>
              <a:gd name="T49" fmla="*/ 27 h 7152"/>
              <a:gd name="T50" fmla="*/ 5667 w 7567"/>
              <a:gd name="T51" fmla="*/ 485 h 7152"/>
              <a:gd name="T52" fmla="*/ 5584 w 7567"/>
              <a:gd name="T53" fmla="*/ 2372 h 7152"/>
              <a:gd name="T54" fmla="*/ 4218 w 7567"/>
              <a:gd name="T55" fmla="*/ 4361 h 7152"/>
              <a:gd name="T56" fmla="*/ 4399 w 7567"/>
              <a:gd name="T57" fmla="*/ 2912 h 7152"/>
              <a:gd name="T58" fmla="*/ 4553 w 7567"/>
              <a:gd name="T59" fmla="*/ 1333 h 7152"/>
              <a:gd name="T60" fmla="*/ 4279 w 7567"/>
              <a:gd name="T61" fmla="*/ 1311 h 7152"/>
              <a:gd name="T62" fmla="*/ 4386 w 7567"/>
              <a:gd name="T63" fmla="*/ 2311 h 7152"/>
              <a:gd name="T64" fmla="*/ 4134 w 7567"/>
              <a:gd name="T65" fmla="*/ 3554 h 7152"/>
              <a:gd name="T66" fmla="*/ 3920 w 7567"/>
              <a:gd name="T67" fmla="*/ 2660 h 7152"/>
              <a:gd name="T68" fmla="*/ 3375 w 7567"/>
              <a:gd name="T69" fmla="*/ 1864 h 7152"/>
              <a:gd name="T70" fmla="*/ 3765 w 7567"/>
              <a:gd name="T71" fmla="*/ 468 h 7152"/>
              <a:gd name="T72" fmla="*/ 3964 w 7567"/>
              <a:gd name="T73" fmla="*/ 29 h 7152"/>
              <a:gd name="T74" fmla="*/ 3772 w 7567"/>
              <a:gd name="T75" fmla="*/ 104 h 7152"/>
              <a:gd name="T76" fmla="*/ 3702 w 7567"/>
              <a:gd name="T77" fmla="*/ 133 h 7152"/>
              <a:gd name="T78" fmla="*/ 3203 w 7567"/>
              <a:gd name="T79" fmla="*/ 1472 h 7152"/>
              <a:gd name="T80" fmla="*/ 2992 w 7567"/>
              <a:gd name="T81" fmla="*/ 511 h 7152"/>
              <a:gd name="T82" fmla="*/ 3350 w 7567"/>
              <a:gd name="T83" fmla="*/ 2101 h 7152"/>
              <a:gd name="T84" fmla="*/ 4003 w 7567"/>
              <a:gd name="T85" fmla="*/ 4950 h 7152"/>
              <a:gd name="T86" fmla="*/ 3787 w 7567"/>
              <a:gd name="T87" fmla="*/ 4949 h 7152"/>
              <a:gd name="T88" fmla="*/ 2320 w 7567"/>
              <a:gd name="T89" fmla="*/ 2915 h 7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7" h="7152">
                <a:moveTo>
                  <a:pt x="5776" y="3027"/>
                </a:moveTo>
                <a:cubicBezTo>
                  <a:pt x="5890" y="2704"/>
                  <a:pt x="6021" y="2372"/>
                  <a:pt x="6163" y="2052"/>
                </a:cubicBezTo>
                <a:cubicBezTo>
                  <a:pt x="6178" y="2017"/>
                  <a:pt x="6193" y="1977"/>
                  <a:pt x="6208" y="1934"/>
                </a:cubicBezTo>
                <a:cubicBezTo>
                  <a:pt x="6306" y="1832"/>
                  <a:pt x="6760" y="1254"/>
                  <a:pt x="6838" y="1156"/>
                </a:cubicBezTo>
                <a:cubicBezTo>
                  <a:pt x="6945" y="1174"/>
                  <a:pt x="7280" y="1056"/>
                  <a:pt x="7358" y="940"/>
                </a:cubicBezTo>
                <a:cubicBezTo>
                  <a:pt x="7392" y="889"/>
                  <a:pt x="7093" y="1517"/>
                  <a:pt x="6989" y="1654"/>
                </a:cubicBezTo>
                <a:cubicBezTo>
                  <a:pt x="6846" y="1929"/>
                  <a:pt x="6428" y="2521"/>
                  <a:pt x="5776" y="3027"/>
                </a:cubicBezTo>
                <a:close/>
                <a:moveTo>
                  <a:pt x="5410" y="3458"/>
                </a:moveTo>
                <a:cubicBezTo>
                  <a:pt x="5620" y="3097"/>
                  <a:pt x="5747" y="2164"/>
                  <a:pt x="5737" y="1933"/>
                </a:cubicBezTo>
                <a:cubicBezTo>
                  <a:pt x="5731" y="1808"/>
                  <a:pt x="5869" y="246"/>
                  <a:pt x="5869" y="199"/>
                </a:cubicBezTo>
                <a:lnTo>
                  <a:pt x="6351" y="768"/>
                </a:lnTo>
                <a:cubicBezTo>
                  <a:pt x="6232" y="1625"/>
                  <a:pt x="5643" y="3291"/>
                  <a:pt x="5410" y="3458"/>
                </a:cubicBezTo>
                <a:close/>
                <a:moveTo>
                  <a:pt x="6431" y="779"/>
                </a:moveTo>
                <a:cubicBezTo>
                  <a:pt x="6456" y="785"/>
                  <a:pt x="6736" y="1113"/>
                  <a:pt x="6762" y="1118"/>
                </a:cubicBezTo>
                <a:cubicBezTo>
                  <a:pt x="6719" y="1169"/>
                  <a:pt x="6216" y="1778"/>
                  <a:pt x="6187" y="1808"/>
                </a:cubicBezTo>
                <a:cubicBezTo>
                  <a:pt x="6199" y="1763"/>
                  <a:pt x="6420" y="827"/>
                  <a:pt x="6431" y="779"/>
                </a:cubicBezTo>
                <a:close/>
                <a:moveTo>
                  <a:pt x="1140" y="1968"/>
                </a:moveTo>
                <a:cubicBezTo>
                  <a:pt x="1128" y="1889"/>
                  <a:pt x="1114" y="1730"/>
                  <a:pt x="1099" y="1657"/>
                </a:cubicBezTo>
                <a:cubicBezTo>
                  <a:pt x="1302" y="1626"/>
                  <a:pt x="1488" y="1553"/>
                  <a:pt x="1631" y="1472"/>
                </a:cubicBezTo>
                <a:cubicBezTo>
                  <a:pt x="1632" y="1509"/>
                  <a:pt x="1629" y="1636"/>
                  <a:pt x="1630" y="1662"/>
                </a:cubicBezTo>
                <a:cubicBezTo>
                  <a:pt x="1647" y="1917"/>
                  <a:pt x="1724" y="2015"/>
                  <a:pt x="1810" y="2344"/>
                </a:cubicBezTo>
                <a:cubicBezTo>
                  <a:pt x="1835" y="2439"/>
                  <a:pt x="1855" y="2517"/>
                  <a:pt x="1877" y="2587"/>
                </a:cubicBezTo>
                <a:cubicBezTo>
                  <a:pt x="1658" y="2415"/>
                  <a:pt x="1400" y="2203"/>
                  <a:pt x="1140" y="1968"/>
                </a:cubicBezTo>
                <a:close/>
                <a:moveTo>
                  <a:pt x="918" y="1760"/>
                </a:moveTo>
                <a:cubicBezTo>
                  <a:pt x="949" y="1758"/>
                  <a:pt x="979" y="1756"/>
                  <a:pt x="1009" y="1753"/>
                </a:cubicBezTo>
                <a:cubicBezTo>
                  <a:pt x="1019" y="1803"/>
                  <a:pt x="1024" y="1841"/>
                  <a:pt x="1027" y="1864"/>
                </a:cubicBezTo>
                <a:cubicBezTo>
                  <a:pt x="991" y="1830"/>
                  <a:pt x="954" y="1795"/>
                  <a:pt x="918" y="1760"/>
                </a:cubicBezTo>
                <a:close/>
                <a:moveTo>
                  <a:pt x="1695" y="1432"/>
                </a:moveTo>
                <a:lnTo>
                  <a:pt x="1695" y="1432"/>
                </a:lnTo>
                <a:lnTo>
                  <a:pt x="762" y="1761"/>
                </a:lnTo>
                <a:cubicBezTo>
                  <a:pt x="908" y="1923"/>
                  <a:pt x="1049" y="2062"/>
                  <a:pt x="1165" y="2145"/>
                </a:cubicBezTo>
                <a:cubicBezTo>
                  <a:pt x="1450" y="2349"/>
                  <a:pt x="1595" y="2530"/>
                  <a:pt x="1857" y="2751"/>
                </a:cubicBezTo>
                <a:cubicBezTo>
                  <a:pt x="614" y="2590"/>
                  <a:pt x="48" y="2075"/>
                  <a:pt x="48" y="2075"/>
                </a:cubicBezTo>
                <a:lnTo>
                  <a:pt x="0" y="2125"/>
                </a:lnTo>
                <a:cubicBezTo>
                  <a:pt x="329" y="2512"/>
                  <a:pt x="1566" y="2806"/>
                  <a:pt x="2028" y="2904"/>
                </a:cubicBezTo>
                <a:cubicBezTo>
                  <a:pt x="2065" y="2961"/>
                  <a:pt x="2114" y="3020"/>
                  <a:pt x="2168" y="3095"/>
                </a:cubicBezTo>
                <a:cubicBezTo>
                  <a:pt x="3787" y="5321"/>
                  <a:pt x="3756" y="5466"/>
                  <a:pt x="3756" y="5466"/>
                </a:cubicBezTo>
                <a:lnTo>
                  <a:pt x="3756" y="5793"/>
                </a:lnTo>
                <a:cubicBezTo>
                  <a:pt x="3798" y="6143"/>
                  <a:pt x="3839" y="6371"/>
                  <a:pt x="3830" y="6568"/>
                </a:cubicBezTo>
                <a:cubicBezTo>
                  <a:pt x="3815" y="6927"/>
                  <a:pt x="3806" y="7152"/>
                  <a:pt x="3806" y="7152"/>
                </a:cubicBezTo>
                <a:lnTo>
                  <a:pt x="4397" y="7152"/>
                </a:lnTo>
                <a:cubicBezTo>
                  <a:pt x="4365" y="6999"/>
                  <a:pt x="4332" y="6599"/>
                  <a:pt x="4326" y="6288"/>
                </a:cubicBezTo>
                <a:cubicBezTo>
                  <a:pt x="4271" y="5343"/>
                  <a:pt x="4937" y="4699"/>
                  <a:pt x="5221" y="3999"/>
                </a:cubicBezTo>
                <a:cubicBezTo>
                  <a:pt x="5269" y="3863"/>
                  <a:pt x="5362" y="3761"/>
                  <a:pt x="5410" y="3693"/>
                </a:cubicBezTo>
                <a:cubicBezTo>
                  <a:pt x="5590" y="3440"/>
                  <a:pt x="5680" y="3340"/>
                  <a:pt x="5784" y="3163"/>
                </a:cubicBezTo>
                <a:cubicBezTo>
                  <a:pt x="6072" y="2901"/>
                  <a:pt x="6853" y="2162"/>
                  <a:pt x="7095" y="1639"/>
                </a:cubicBezTo>
                <a:cubicBezTo>
                  <a:pt x="7175" y="1506"/>
                  <a:pt x="7313" y="1308"/>
                  <a:pt x="7408" y="1012"/>
                </a:cubicBezTo>
                <a:cubicBezTo>
                  <a:pt x="7464" y="840"/>
                  <a:pt x="7567" y="501"/>
                  <a:pt x="7475" y="479"/>
                </a:cubicBezTo>
                <a:cubicBezTo>
                  <a:pt x="7317" y="1168"/>
                  <a:pt x="6880" y="1123"/>
                  <a:pt x="6811" y="921"/>
                </a:cubicBezTo>
                <a:lnTo>
                  <a:pt x="5756" y="27"/>
                </a:lnTo>
                <a:lnTo>
                  <a:pt x="5679" y="33"/>
                </a:lnTo>
                <a:lnTo>
                  <a:pt x="5667" y="485"/>
                </a:lnTo>
                <a:lnTo>
                  <a:pt x="5648" y="1258"/>
                </a:lnTo>
                <a:cubicBezTo>
                  <a:pt x="5681" y="1567"/>
                  <a:pt x="5595" y="2281"/>
                  <a:pt x="5584" y="2372"/>
                </a:cubicBezTo>
                <a:cubicBezTo>
                  <a:pt x="5478" y="3261"/>
                  <a:pt x="4233" y="5243"/>
                  <a:pt x="4233" y="5243"/>
                </a:cubicBezTo>
                <a:cubicBezTo>
                  <a:pt x="4277" y="4854"/>
                  <a:pt x="4224" y="5371"/>
                  <a:pt x="4218" y="4361"/>
                </a:cubicBezTo>
                <a:cubicBezTo>
                  <a:pt x="4215" y="3984"/>
                  <a:pt x="4213" y="3975"/>
                  <a:pt x="4210" y="3732"/>
                </a:cubicBezTo>
                <a:lnTo>
                  <a:pt x="4399" y="2912"/>
                </a:lnTo>
                <a:cubicBezTo>
                  <a:pt x="4399" y="2912"/>
                  <a:pt x="4584" y="2089"/>
                  <a:pt x="4610" y="1443"/>
                </a:cubicBezTo>
                <a:lnTo>
                  <a:pt x="4553" y="1333"/>
                </a:lnTo>
                <a:cubicBezTo>
                  <a:pt x="4550" y="1545"/>
                  <a:pt x="4511" y="1858"/>
                  <a:pt x="4459" y="2201"/>
                </a:cubicBezTo>
                <a:cubicBezTo>
                  <a:pt x="4349" y="1974"/>
                  <a:pt x="4296" y="1540"/>
                  <a:pt x="4279" y="1311"/>
                </a:cubicBezTo>
                <a:lnTo>
                  <a:pt x="4243" y="1421"/>
                </a:lnTo>
                <a:cubicBezTo>
                  <a:pt x="4257" y="1925"/>
                  <a:pt x="4386" y="2311"/>
                  <a:pt x="4386" y="2311"/>
                </a:cubicBezTo>
                <a:cubicBezTo>
                  <a:pt x="4344" y="2568"/>
                  <a:pt x="4262" y="2877"/>
                  <a:pt x="4228" y="3022"/>
                </a:cubicBezTo>
                <a:cubicBezTo>
                  <a:pt x="4196" y="3159"/>
                  <a:pt x="4151" y="3498"/>
                  <a:pt x="4134" y="3554"/>
                </a:cubicBezTo>
                <a:cubicBezTo>
                  <a:pt x="4127" y="3536"/>
                  <a:pt x="4093" y="3255"/>
                  <a:pt x="4087" y="3232"/>
                </a:cubicBezTo>
                <a:cubicBezTo>
                  <a:pt x="3965" y="2760"/>
                  <a:pt x="3920" y="2660"/>
                  <a:pt x="3920" y="2660"/>
                </a:cubicBezTo>
                <a:cubicBezTo>
                  <a:pt x="3920" y="2660"/>
                  <a:pt x="3785" y="2415"/>
                  <a:pt x="3644" y="2198"/>
                </a:cubicBezTo>
                <a:cubicBezTo>
                  <a:pt x="3576" y="2092"/>
                  <a:pt x="3432" y="1945"/>
                  <a:pt x="3375" y="1864"/>
                </a:cubicBezTo>
                <a:cubicBezTo>
                  <a:pt x="3378" y="1821"/>
                  <a:pt x="3415" y="1707"/>
                  <a:pt x="3431" y="1645"/>
                </a:cubicBezTo>
                <a:cubicBezTo>
                  <a:pt x="3502" y="1364"/>
                  <a:pt x="3694" y="862"/>
                  <a:pt x="3765" y="468"/>
                </a:cubicBezTo>
                <a:cubicBezTo>
                  <a:pt x="3825" y="369"/>
                  <a:pt x="3899" y="244"/>
                  <a:pt x="3977" y="104"/>
                </a:cubicBezTo>
                <a:lnTo>
                  <a:pt x="3964" y="29"/>
                </a:lnTo>
                <a:cubicBezTo>
                  <a:pt x="3931" y="80"/>
                  <a:pt x="3793" y="286"/>
                  <a:pt x="3756" y="338"/>
                </a:cubicBezTo>
                <a:cubicBezTo>
                  <a:pt x="3758" y="290"/>
                  <a:pt x="3771" y="159"/>
                  <a:pt x="3772" y="104"/>
                </a:cubicBezTo>
                <a:lnTo>
                  <a:pt x="3731" y="0"/>
                </a:lnTo>
                <a:lnTo>
                  <a:pt x="3702" y="133"/>
                </a:lnTo>
                <a:cubicBezTo>
                  <a:pt x="3784" y="514"/>
                  <a:pt x="3363" y="1526"/>
                  <a:pt x="3281" y="1753"/>
                </a:cubicBezTo>
                <a:cubicBezTo>
                  <a:pt x="3258" y="1701"/>
                  <a:pt x="3227" y="1623"/>
                  <a:pt x="3203" y="1472"/>
                </a:cubicBezTo>
                <a:cubicBezTo>
                  <a:pt x="3156" y="1173"/>
                  <a:pt x="3167" y="1055"/>
                  <a:pt x="3059" y="594"/>
                </a:cubicBezTo>
                <a:lnTo>
                  <a:pt x="2992" y="511"/>
                </a:lnTo>
                <a:lnTo>
                  <a:pt x="3086" y="1105"/>
                </a:lnTo>
                <a:cubicBezTo>
                  <a:pt x="3115" y="1432"/>
                  <a:pt x="3090" y="1773"/>
                  <a:pt x="3350" y="2101"/>
                </a:cubicBezTo>
                <a:cubicBezTo>
                  <a:pt x="3513" y="2307"/>
                  <a:pt x="3920" y="2660"/>
                  <a:pt x="4019" y="3711"/>
                </a:cubicBezTo>
                <a:cubicBezTo>
                  <a:pt x="4047" y="4014"/>
                  <a:pt x="4025" y="4376"/>
                  <a:pt x="4003" y="4950"/>
                </a:cubicBezTo>
                <a:cubicBezTo>
                  <a:pt x="4001" y="4999"/>
                  <a:pt x="3977" y="5036"/>
                  <a:pt x="3960" y="5154"/>
                </a:cubicBezTo>
                <a:lnTo>
                  <a:pt x="3787" y="4949"/>
                </a:lnTo>
                <a:cubicBezTo>
                  <a:pt x="3787" y="4949"/>
                  <a:pt x="3104" y="4072"/>
                  <a:pt x="2515" y="3208"/>
                </a:cubicBezTo>
                <a:cubicBezTo>
                  <a:pt x="2448" y="3110"/>
                  <a:pt x="2383" y="3012"/>
                  <a:pt x="2320" y="2915"/>
                </a:cubicBezTo>
                <a:cubicBezTo>
                  <a:pt x="2029" y="2464"/>
                  <a:pt x="1799" y="2041"/>
                  <a:pt x="1752" y="1771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76C4A32A-1E5F-40A9-B48F-35D7E1819689}"/>
              </a:ext>
            </a:extLst>
          </p:cNvPr>
          <p:cNvSpPr>
            <a:spLocks/>
          </p:cNvSpPr>
          <p:nvPr/>
        </p:nvSpPr>
        <p:spPr bwMode="auto">
          <a:xfrm>
            <a:off x="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629C1885-39D5-4D52-BDAC-F40F3A14D8AF}"/>
              </a:ext>
            </a:extLst>
          </p:cNvPr>
          <p:cNvSpPr>
            <a:spLocks/>
          </p:cNvSpPr>
          <p:nvPr/>
        </p:nvSpPr>
        <p:spPr bwMode="auto">
          <a:xfrm>
            <a:off x="729568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83D5FBB4-298D-4079-8ACD-94A908DEA50B}"/>
              </a:ext>
            </a:extLst>
          </p:cNvPr>
          <p:cNvSpPr>
            <a:spLocks/>
          </p:cNvSpPr>
          <p:nvPr/>
        </p:nvSpPr>
        <p:spPr bwMode="auto">
          <a:xfrm>
            <a:off x="144315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E9CB8E99-AC81-4B60-AAE6-32E320ADC0C6}"/>
              </a:ext>
            </a:extLst>
          </p:cNvPr>
          <p:cNvSpPr>
            <a:spLocks/>
          </p:cNvSpPr>
          <p:nvPr/>
        </p:nvSpPr>
        <p:spPr bwMode="auto">
          <a:xfrm>
            <a:off x="2172718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86695F8E-4F24-4F99-9966-3EC8C24233BD}"/>
              </a:ext>
            </a:extLst>
          </p:cNvPr>
          <p:cNvSpPr>
            <a:spLocks/>
          </p:cNvSpPr>
          <p:nvPr/>
        </p:nvSpPr>
        <p:spPr bwMode="auto">
          <a:xfrm>
            <a:off x="2886300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32">
            <a:extLst>
              <a:ext uri="{FF2B5EF4-FFF2-40B4-BE49-F238E27FC236}">
                <a16:creationId xmlns:a16="http://schemas.microsoft.com/office/drawing/2014/main" id="{89069197-1F08-4613-92FB-6061166F8E0D}"/>
              </a:ext>
            </a:extLst>
          </p:cNvPr>
          <p:cNvSpPr>
            <a:spLocks/>
          </p:cNvSpPr>
          <p:nvPr/>
        </p:nvSpPr>
        <p:spPr bwMode="auto">
          <a:xfrm>
            <a:off x="361587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32">
            <a:extLst>
              <a:ext uri="{FF2B5EF4-FFF2-40B4-BE49-F238E27FC236}">
                <a16:creationId xmlns:a16="http://schemas.microsoft.com/office/drawing/2014/main" id="{CA9C5194-D703-420A-9BCD-FD90970867DD}"/>
              </a:ext>
            </a:extLst>
          </p:cNvPr>
          <p:cNvSpPr>
            <a:spLocks/>
          </p:cNvSpPr>
          <p:nvPr/>
        </p:nvSpPr>
        <p:spPr bwMode="auto">
          <a:xfrm>
            <a:off x="432945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65DB35C5-ACDA-467F-B55B-772CD145D86A}"/>
              </a:ext>
            </a:extLst>
          </p:cNvPr>
          <p:cNvSpPr>
            <a:spLocks/>
          </p:cNvSpPr>
          <p:nvPr/>
        </p:nvSpPr>
        <p:spPr bwMode="auto">
          <a:xfrm>
            <a:off x="505902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2D7A22B8-5CE6-48A2-8FB4-FA4DB854E308}"/>
              </a:ext>
            </a:extLst>
          </p:cNvPr>
          <p:cNvSpPr>
            <a:spLocks/>
          </p:cNvSpPr>
          <p:nvPr/>
        </p:nvSpPr>
        <p:spPr bwMode="auto">
          <a:xfrm>
            <a:off x="577260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B225E0F2-A899-4E08-BC06-F52E71040DDB}"/>
              </a:ext>
            </a:extLst>
          </p:cNvPr>
          <p:cNvSpPr>
            <a:spLocks/>
          </p:cNvSpPr>
          <p:nvPr/>
        </p:nvSpPr>
        <p:spPr bwMode="auto">
          <a:xfrm>
            <a:off x="649347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99CD7006-E6AD-4E9D-8DAF-12DE5A91ECF9}"/>
              </a:ext>
            </a:extLst>
          </p:cNvPr>
          <p:cNvSpPr>
            <a:spLocks/>
          </p:cNvSpPr>
          <p:nvPr/>
        </p:nvSpPr>
        <p:spPr bwMode="auto">
          <a:xfrm>
            <a:off x="7207055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74C01DF2-D39F-4EC4-8B84-15800FCE2831}"/>
              </a:ext>
            </a:extLst>
          </p:cNvPr>
          <p:cNvSpPr>
            <a:spLocks/>
          </p:cNvSpPr>
          <p:nvPr/>
        </p:nvSpPr>
        <p:spPr bwMode="auto">
          <a:xfrm>
            <a:off x="8533882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32">
            <a:extLst>
              <a:ext uri="{FF2B5EF4-FFF2-40B4-BE49-F238E27FC236}">
                <a16:creationId xmlns:a16="http://schemas.microsoft.com/office/drawing/2014/main" id="{186CB7BE-4690-41A2-AD9F-FFEFA294CDC3}"/>
              </a:ext>
            </a:extLst>
          </p:cNvPr>
          <p:cNvSpPr>
            <a:spLocks/>
          </p:cNvSpPr>
          <p:nvPr/>
        </p:nvSpPr>
        <p:spPr bwMode="auto">
          <a:xfrm>
            <a:off x="9251102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BCE68FDB-4311-487B-963F-88D4D30F101F}"/>
              </a:ext>
            </a:extLst>
          </p:cNvPr>
          <p:cNvSpPr>
            <a:spLocks/>
          </p:cNvSpPr>
          <p:nvPr/>
        </p:nvSpPr>
        <p:spPr bwMode="auto">
          <a:xfrm>
            <a:off x="9971961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52B9A8E2-4E4B-4F96-8FE3-ABB2A12129ED}"/>
              </a:ext>
            </a:extLst>
          </p:cNvPr>
          <p:cNvSpPr>
            <a:spLocks/>
          </p:cNvSpPr>
          <p:nvPr/>
        </p:nvSpPr>
        <p:spPr bwMode="auto">
          <a:xfrm>
            <a:off x="1068554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32">
            <a:extLst>
              <a:ext uri="{FF2B5EF4-FFF2-40B4-BE49-F238E27FC236}">
                <a16:creationId xmlns:a16="http://schemas.microsoft.com/office/drawing/2014/main" id="{2005CE54-F58A-4468-AA83-2E8F90E42A8F}"/>
              </a:ext>
            </a:extLst>
          </p:cNvPr>
          <p:cNvSpPr>
            <a:spLocks/>
          </p:cNvSpPr>
          <p:nvPr/>
        </p:nvSpPr>
        <p:spPr bwMode="auto">
          <a:xfrm>
            <a:off x="11415111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B127AAA0-2780-4582-8AA5-2B756974B206}"/>
              </a:ext>
            </a:extLst>
          </p:cNvPr>
          <p:cNvSpPr>
            <a:spLocks/>
          </p:cNvSpPr>
          <p:nvPr/>
        </p:nvSpPr>
        <p:spPr bwMode="auto">
          <a:xfrm>
            <a:off x="7936623" y="6461760"/>
            <a:ext cx="773113" cy="396240"/>
          </a:xfrm>
          <a:custGeom>
            <a:avLst/>
            <a:gdLst>
              <a:gd name="T0" fmla="*/ 1017 w 1017"/>
              <a:gd name="T1" fmla="*/ 315 h 315"/>
              <a:gd name="T2" fmla="*/ 0 w 1017"/>
              <a:gd name="T3" fmla="*/ 315 h 315"/>
              <a:gd name="T4" fmla="*/ 50 w 1017"/>
              <a:gd name="T5" fmla="*/ 136 h 315"/>
              <a:gd name="T6" fmla="*/ 81 w 1017"/>
              <a:gd name="T7" fmla="*/ 252 h 315"/>
              <a:gd name="T8" fmla="*/ 111 w 1017"/>
              <a:gd name="T9" fmla="*/ 0 h 315"/>
              <a:gd name="T10" fmla="*/ 157 w 1017"/>
              <a:gd name="T11" fmla="*/ 226 h 315"/>
              <a:gd name="T12" fmla="*/ 182 w 1017"/>
              <a:gd name="T13" fmla="*/ 97 h 315"/>
              <a:gd name="T14" fmla="*/ 245 w 1017"/>
              <a:gd name="T15" fmla="*/ 276 h 315"/>
              <a:gd name="T16" fmla="*/ 278 w 1017"/>
              <a:gd name="T17" fmla="*/ 151 h 315"/>
              <a:gd name="T18" fmla="*/ 317 w 1017"/>
              <a:gd name="T19" fmla="*/ 236 h 315"/>
              <a:gd name="T20" fmla="*/ 343 w 1017"/>
              <a:gd name="T21" fmla="*/ 66 h 315"/>
              <a:gd name="T22" fmla="*/ 368 w 1017"/>
              <a:gd name="T23" fmla="*/ 265 h 315"/>
              <a:gd name="T24" fmla="*/ 438 w 1017"/>
              <a:gd name="T25" fmla="*/ 133 h 315"/>
              <a:gd name="T26" fmla="*/ 494 w 1017"/>
              <a:gd name="T27" fmla="*/ 226 h 315"/>
              <a:gd name="T28" fmla="*/ 523 w 1017"/>
              <a:gd name="T29" fmla="*/ 124 h 315"/>
              <a:gd name="T30" fmla="*/ 545 w 1017"/>
              <a:gd name="T31" fmla="*/ 263 h 315"/>
              <a:gd name="T32" fmla="*/ 592 w 1017"/>
              <a:gd name="T33" fmla="*/ 156 h 315"/>
              <a:gd name="T34" fmla="*/ 634 w 1017"/>
              <a:gd name="T35" fmla="*/ 261 h 315"/>
              <a:gd name="T36" fmla="*/ 678 w 1017"/>
              <a:gd name="T37" fmla="*/ 24 h 315"/>
              <a:gd name="T38" fmla="*/ 738 w 1017"/>
              <a:gd name="T39" fmla="*/ 245 h 315"/>
              <a:gd name="T40" fmla="*/ 770 w 1017"/>
              <a:gd name="T41" fmla="*/ 114 h 315"/>
              <a:gd name="T42" fmla="*/ 850 w 1017"/>
              <a:gd name="T43" fmla="*/ 242 h 315"/>
              <a:gd name="T44" fmla="*/ 926 w 1017"/>
              <a:gd name="T45" fmla="*/ 79 h 315"/>
              <a:gd name="T46" fmla="*/ 1017 w 1017"/>
              <a:gd name="T47" fmla="*/ 31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17" h="315">
                <a:moveTo>
                  <a:pt x="1017" y="315"/>
                </a:moveTo>
                <a:lnTo>
                  <a:pt x="0" y="315"/>
                </a:lnTo>
                <a:lnTo>
                  <a:pt x="50" y="136"/>
                </a:lnTo>
                <a:lnTo>
                  <a:pt x="81" y="252"/>
                </a:lnTo>
                <a:lnTo>
                  <a:pt x="111" y="0"/>
                </a:lnTo>
                <a:lnTo>
                  <a:pt x="157" y="226"/>
                </a:lnTo>
                <a:lnTo>
                  <a:pt x="182" y="97"/>
                </a:lnTo>
                <a:lnTo>
                  <a:pt x="245" y="276"/>
                </a:lnTo>
                <a:lnTo>
                  <a:pt x="278" y="151"/>
                </a:lnTo>
                <a:lnTo>
                  <a:pt x="317" y="236"/>
                </a:lnTo>
                <a:lnTo>
                  <a:pt x="343" y="66"/>
                </a:lnTo>
                <a:lnTo>
                  <a:pt x="368" y="265"/>
                </a:lnTo>
                <a:lnTo>
                  <a:pt x="438" y="133"/>
                </a:lnTo>
                <a:lnTo>
                  <a:pt x="494" y="226"/>
                </a:lnTo>
                <a:lnTo>
                  <a:pt x="523" y="124"/>
                </a:lnTo>
                <a:lnTo>
                  <a:pt x="545" y="263"/>
                </a:lnTo>
                <a:lnTo>
                  <a:pt x="592" y="156"/>
                </a:lnTo>
                <a:lnTo>
                  <a:pt x="634" y="261"/>
                </a:lnTo>
                <a:lnTo>
                  <a:pt x="678" y="24"/>
                </a:lnTo>
                <a:lnTo>
                  <a:pt x="738" y="245"/>
                </a:lnTo>
                <a:lnTo>
                  <a:pt x="770" y="114"/>
                </a:lnTo>
                <a:lnTo>
                  <a:pt x="850" y="242"/>
                </a:lnTo>
                <a:lnTo>
                  <a:pt x="926" y="79"/>
                </a:lnTo>
                <a:lnTo>
                  <a:pt x="1017" y="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6F020875-2712-40B1-BBED-BE763199A11B}"/>
              </a:ext>
            </a:extLst>
          </p:cNvPr>
          <p:cNvSpPr/>
          <p:nvPr/>
        </p:nvSpPr>
        <p:spPr>
          <a:xfrm>
            <a:off x="7177759" y="1440894"/>
            <a:ext cx="4623908" cy="4623911"/>
          </a:xfrm>
          <a:prstGeom prst="ellipse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23305" r="-42566" b="55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9F9FAA-4179-448C-8969-461DBCB63E2B}"/>
              </a:ext>
            </a:extLst>
          </p:cNvPr>
          <p:cNvSpPr txBox="1"/>
          <p:nvPr/>
        </p:nvSpPr>
        <p:spPr>
          <a:xfrm>
            <a:off x="3489738" y="1706177"/>
            <a:ext cx="407868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Galan Radu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Hij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Ancuta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Pricope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Tidor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Szarvas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Robert</a:t>
            </a:r>
          </a:p>
          <a:p>
            <a:pPr marL="228600" indent="-228600">
              <a:buAutoNum type="arabicPeriod"/>
            </a:pP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BBA86E-86A7-403F-A955-74F4AA1A3B9A}"/>
              </a:ext>
            </a:extLst>
          </p:cNvPr>
          <p:cNvGrpSpPr/>
          <p:nvPr/>
        </p:nvGrpSpPr>
        <p:grpSpPr>
          <a:xfrm>
            <a:off x="2474739" y="3453608"/>
            <a:ext cx="4215603" cy="496539"/>
            <a:chOff x="-202186" y="3360322"/>
            <a:chExt cx="3065483" cy="49653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5B00C7-CC48-4682-8EA2-6871B2570D7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FF9D9-5A4C-4175-983E-634BA4CB84BE}"/>
                </a:ext>
              </a:extLst>
            </p:cNvPr>
            <p:cNvSpPr txBox="1"/>
            <p:nvPr/>
          </p:nvSpPr>
          <p:spPr>
            <a:xfrm>
              <a:off x="-202186" y="336032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:a16="http://schemas.microsoft.com/office/drawing/2014/main" id="{A64D71B0-BC75-40DE-B081-1068DBFE69E5}"/>
              </a:ext>
            </a:extLst>
          </p:cNvPr>
          <p:cNvGrpSpPr/>
          <p:nvPr/>
        </p:nvGrpSpPr>
        <p:grpSpPr>
          <a:xfrm>
            <a:off x="3857935" y="5084946"/>
            <a:ext cx="2832407" cy="494026"/>
            <a:chOff x="803640" y="3362835"/>
            <a:chExt cx="205965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A7B34-74F2-4529-857C-78E966E7B8C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B7DD06-7395-41FB-836E-B83DB63C4B4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15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87496" y="520882"/>
            <a:ext cx="6898005" cy="724247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68E0CC2-E06D-41AF-9248-D237355B7576}"/>
              </a:ext>
            </a:extLst>
          </p:cNvPr>
          <p:cNvSpPr/>
          <p:nvPr/>
        </p:nvSpPr>
        <p:spPr>
          <a:xfrm>
            <a:off x="-78377" y="0"/>
            <a:ext cx="3997234" cy="6871063"/>
          </a:xfrm>
          <a:custGeom>
            <a:avLst/>
            <a:gdLst>
              <a:gd name="connsiteX0" fmla="*/ 3605348 w 3605348"/>
              <a:gd name="connsiteY0" fmla="*/ 17417 h 6888480"/>
              <a:gd name="connsiteX1" fmla="*/ 3309257 w 3605348"/>
              <a:gd name="connsiteY1" fmla="*/ 444137 h 6888480"/>
              <a:gd name="connsiteX2" fmla="*/ 2682240 w 3605348"/>
              <a:gd name="connsiteY2" fmla="*/ 1105988 h 6888480"/>
              <a:gd name="connsiteX3" fmla="*/ 2708366 w 3605348"/>
              <a:gd name="connsiteY3" fmla="*/ 1541417 h 6888480"/>
              <a:gd name="connsiteX4" fmla="*/ 2142308 w 3605348"/>
              <a:gd name="connsiteY4" fmla="*/ 2420983 h 6888480"/>
              <a:gd name="connsiteX5" fmla="*/ 1593668 w 3605348"/>
              <a:gd name="connsiteY5" fmla="*/ 2760617 h 6888480"/>
              <a:gd name="connsiteX6" fmla="*/ 1645920 w 3605348"/>
              <a:gd name="connsiteY6" fmla="*/ 3335383 h 6888480"/>
              <a:gd name="connsiteX7" fmla="*/ 1628503 w 3605348"/>
              <a:gd name="connsiteY7" fmla="*/ 3448594 h 6888480"/>
              <a:gd name="connsiteX8" fmla="*/ 1436914 w 3605348"/>
              <a:gd name="connsiteY8" fmla="*/ 4058194 h 6888480"/>
              <a:gd name="connsiteX9" fmla="*/ 1071154 w 3605348"/>
              <a:gd name="connsiteY9" fmla="*/ 4345577 h 6888480"/>
              <a:gd name="connsiteX10" fmla="*/ 896983 w 3605348"/>
              <a:gd name="connsiteY10" fmla="*/ 5390606 h 6888480"/>
              <a:gd name="connsiteX11" fmla="*/ 748937 w 3605348"/>
              <a:gd name="connsiteY11" fmla="*/ 6087291 h 6888480"/>
              <a:gd name="connsiteX12" fmla="*/ 566057 w 3605348"/>
              <a:gd name="connsiteY12" fmla="*/ 6749143 h 6888480"/>
              <a:gd name="connsiteX13" fmla="*/ 522514 w 3605348"/>
              <a:gd name="connsiteY13" fmla="*/ 6879771 h 6888480"/>
              <a:gd name="connsiteX14" fmla="*/ 0 w 3605348"/>
              <a:gd name="connsiteY14" fmla="*/ 6888480 h 6888480"/>
              <a:gd name="connsiteX15" fmla="*/ 87086 w 3605348"/>
              <a:gd name="connsiteY15" fmla="*/ 0 h 6888480"/>
              <a:gd name="connsiteX16" fmla="*/ 3605348 w 3605348"/>
              <a:gd name="connsiteY16" fmla="*/ 17417 h 6888480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566057 w 3605348"/>
              <a:gd name="connsiteY12" fmla="*/ 6740434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664823 w 3997234"/>
              <a:gd name="connsiteY3" fmla="*/ 155883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0 h 6871063"/>
              <a:gd name="connsiteX1" fmla="*/ 3526971 w 3997234"/>
              <a:gd name="connsiteY1" fmla="*/ 365760 h 6871063"/>
              <a:gd name="connsiteX2" fmla="*/ 2882538 w 3997234"/>
              <a:gd name="connsiteY2" fmla="*/ 870857 h 6871063"/>
              <a:gd name="connsiteX3" fmla="*/ 2664823 w 3997234"/>
              <a:gd name="connsiteY3" fmla="*/ 1550125 h 6871063"/>
              <a:gd name="connsiteX4" fmla="*/ 2238103 w 3997234"/>
              <a:gd name="connsiteY4" fmla="*/ 2072640 h 6871063"/>
              <a:gd name="connsiteX5" fmla="*/ 1689462 w 3997234"/>
              <a:gd name="connsiteY5" fmla="*/ 2499361 h 6871063"/>
              <a:gd name="connsiteX6" fmla="*/ 1628503 w 3997234"/>
              <a:gd name="connsiteY6" fmla="*/ 3091543 h 6871063"/>
              <a:gd name="connsiteX7" fmla="*/ 1680755 w 3997234"/>
              <a:gd name="connsiteY7" fmla="*/ 3448594 h 6871063"/>
              <a:gd name="connsiteX8" fmla="*/ 1550125 w 3997234"/>
              <a:gd name="connsiteY8" fmla="*/ 3910148 h 6871063"/>
              <a:gd name="connsiteX9" fmla="*/ 1158240 w 3997234"/>
              <a:gd name="connsiteY9" fmla="*/ 4423955 h 6871063"/>
              <a:gd name="connsiteX10" fmla="*/ 1132114 w 3997234"/>
              <a:gd name="connsiteY10" fmla="*/ 5233852 h 6871063"/>
              <a:gd name="connsiteX11" fmla="*/ 827314 w 3997234"/>
              <a:gd name="connsiteY11" fmla="*/ 6052457 h 6871063"/>
              <a:gd name="connsiteX12" fmla="*/ 818606 w 3997234"/>
              <a:gd name="connsiteY12" fmla="*/ 6487887 h 6871063"/>
              <a:gd name="connsiteX13" fmla="*/ 722811 w 3997234"/>
              <a:gd name="connsiteY13" fmla="*/ 6844937 h 6871063"/>
              <a:gd name="connsiteX14" fmla="*/ 0 w 3997234"/>
              <a:gd name="connsiteY14" fmla="*/ 6871063 h 6871063"/>
              <a:gd name="connsiteX15" fmla="*/ 78377 w 3997234"/>
              <a:gd name="connsiteY15" fmla="*/ 0 h 6871063"/>
              <a:gd name="connsiteX16" fmla="*/ 3997234 w 3997234"/>
              <a:gd name="connsiteY16" fmla="*/ 0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7234" h="6871063">
                <a:moveTo>
                  <a:pt x="3997234" y="0"/>
                </a:moveTo>
                <a:cubicBezTo>
                  <a:pt x="3918857" y="121920"/>
                  <a:pt x="3587932" y="261257"/>
                  <a:pt x="3526971" y="365760"/>
                </a:cubicBezTo>
                <a:cubicBezTo>
                  <a:pt x="3358605" y="635726"/>
                  <a:pt x="2981235" y="592182"/>
                  <a:pt x="2882538" y="870857"/>
                </a:cubicBezTo>
                <a:cubicBezTo>
                  <a:pt x="2853510" y="1082765"/>
                  <a:pt x="2711268" y="1381760"/>
                  <a:pt x="2664823" y="1550125"/>
                </a:cubicBezTo>
                <a:cubicBezTo>
                  <a:pt x="2502263" y="1782354"/>
                  <a:pt x="2513875" y="1840411"/>
                  <a:pt x="2238103" y="2072640"/>
                </a:cubicBezTo>
                <a:cubicBezTo>
                  <a:pt x="1982652" y="2217783"/>
                  <a:pt x="1753324" y="2362926"/>
                  <a:pt x="1689462" y="2499361"/>
                </a:cubicBezTo>
                <a:lnTo>
                  <a:pt x="1628503" y="3091543"/>
                </a:lnTo>
                <a:cubicBezTo>
                  <a:pt x="1608567" y="3181255"/>
                  <a:pt x="1680755" y="3386997"/>
                  <a:pt x="1680755" y="3448594"/>
                </a:cubicBezTo>
                <a:cubicBezTo>
                  <a:pt x="1654629" y="3608251"/>
                  <a:pt x="1628502" y="3733073"/>
                  <a:pt x="1550125" y="3910148"/>
                </a:cubicBezTo>
                <a:cubicBezTo>
                  <a:pt x="1457234" y="4037874"/>
                  <a:pt x="1242422" y="4130766"/>
                  <a:pt x="1158240" y="4423955"/>
                </a:cubicBezTo>
                <a:cubicBezTo>
                  <a:pt x="1178560" y="4725852"/>
                  <a:pt x="1164045" y="4923247"/>
                  <a:pt x="1132114" y="5233852"/>
                </a:cubicBezTo>
                <a:lnTo>
                  <a:pt x="827314" y="6052457"/>
                </a:lnTo>
                <a:lnTo>
                  <a:pt x="818606" y="6487887"/>
                </a:lnTo>
                <a:lnTo>
                  <a:pt x="722811" y="6844937"/>
                </a:lnTo>
                <a:lnTo>
                  <a:pt x="0" y="6871063"/>
                </a:lnTo>
                <a:lnTo>
                  <a:pt x="78377" y="0"/>
                </a:lnTo>
                <a:lnTo>
                  <a:pt x="399723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E2903AB0-E925-4E55-AAD4-8980D4B083D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10036" y="1700290"/>
            <a:ext cx="2718927" cy="3954523"/>
          </a:xfrm>
          <a:custGeom>
            <a:avLst/>
            <a:gdLst>
              <a:gd name="T0" fmla="*/ 710 w 2862"/>
              <a:gd name="T1" fmla="*/ 1220 h 4163"/>
              <a:gd name="T2" fmla="*/ 633 w 2862"/>
              <a:gd name="T3" fmla="*/ 677 h 4163"/>
              <a:gd name="T4" fmla="*/ 654 w 2862"/>
              <a:gd name="T5" fmla="*/ 691 h 4163"/>
              <a:gd name="T6" fmla="*/ 680 w 2862"/>
              <a:gd name="T7" fmla="*/ 629 h 4163"/>
              <a:gd name="T8" fmla="*/ 722 w 2862"/>
              <a:gd name="T9" fmla="*/ 624 h 4163"/>
              <a:gd name="T10" fmla="*/ 747 w 2862"/>
              <a:gd name="T11" fmla="*/ 497 h 4163"/>
              <a:gd name="T12" fmla="*/ 776 w 2862"/>
              <a:gd name="T13" fmla="*/ 478 h 4163"/>
              <a:gd name="T14" fmla="*/ 900 w 2862"/>
              <a:gd name="T15" fmla="*/ 802 h 4163"/>
              <a:gd name="T16" fmla="*/ 2856 w 2862"/>
              <a:gd name="T17" fmla="*/ 2858 h 4163"/>
              <a:gd name="T18" fmla="*/ 2618 w 2862"/>
              <a:gd name="T19" fmla="*/ 2813 h 4163"/>
              <a:gd name="T20" fmla="*/ 2386 w 2862"/>
              <a:gd name="T21" fmla="*/ 2709 h 4163"/>
              <a:gd name="T22" fmla="*/ 2036 w 2862"/>
              <a:gd name="T23" fmla="*/ 2266 h 4163"/>
              <a:gd name="T24" fmla="*/ 1827 w 2862"/>
              <a:gd name="T25" fmla="*/ 1941 h 4163"/>
              <a:gd name="T26" fmla="*/ 1184 w 2862"/>
              <a:gd name="T27" fmla="*/ 1622 h 4163"/>
              <a:gd name="T28" fmla="*/ 843 w 2862"/>
              <a:gd name="T29" fmla="*/ 1510 h 4163"/>
              <a:gd name="T30" fmla="*/ 757 w 2862"/>
              <a:gd name="T31" fmla="*/ 1456 h 4163"/>
              <a:gd name="T32" fmla="*/ 764 w 2862"/>
              <a:gd name="T33" fmla="*/ 1329 h 4163"/>
              <a:gd name="T34" fmla="*/ 878 w 2862"/>
              <a:gd name="T35" fmla="*/ 1278 h 4163"/>
              <a:gd name="T36" fmla="*/ 831 w 2862"/>
              <a:gd name="T37" fmla="*/ 1166 h 4163"/>
              <a:gd name="T38" fmla="*/ 776 w 2862"/>
              <a:gd name="T39" fmla="*/ 1083 h 4163"/>
              <a:gd name="T40" fmla="*/ 779 w 2862"/>
              <a:gd name="T41" fmla="*/ 985 h 4163"/>
              <a:gd name="T42" fmla="*/ 1109 w 2862"/>
              <a:gd name="T43" fmla="*/ 1017 h 4163"/>
              <a:gd name="T44" fmla="*/ 1052 w 2862"/>
              <a:gd name="T45" fmla="*/ 593 h 4163"/>
              <a:gd name="T46" fmla="*/ 789 w 2862"/>
              <a:gd name="T47" fmla="*/ 270 h 4163"/>
              <a:gd name="T48" fmla="*/ 678 w 2862"/>
              <a:gd name="T49" fmla="*/ 72 h 4163"/>
              <a:gd name="T50" fmla="*/ 347 w 2862"/>
              <a:gd name="T51" fmla="*/ 44 h 4163"/>
              <a:gd name="T52" fmla="*/ 216 w 2862"/>
              <a:gd name="T53" fmla="*/ 180 h 4163"/>
              <a:gd name="T54" fmla="*/ 173 w 2862"/>
              <a:gd name="T55" fmla="*/ 269 h 4163"/>
              <a:gd name="T56" fmla="*/ 162 w 2862"/>
              <a:gd name="T57" fmla="*/ 294 h 4163"/>
              <a:gd name="T58" fmla="*/ 130 w 2862"/>
              <a:gd name="T59" fmla="*/ 336 h 4163"/>
              <a:gd name="T60" fmla="*/ 123 w 2862"/>
              <a:gd name="T61" fmla="*/ 347 h 4163"/>
              <a:gd name="T62" fmla="*/ 162 w 2862"/>
              <a:gd name="T63" fmla="*/ 333 h 4163"/>
              <a:gd name="T64" fmla="*/ 152 w 2862"/>
              <a:gd name="T65" fmla="*/ 351 h 4163"/>
              <a:gd name="T66" fmla="*/ 127 w 2862"/>
              <a:gd name="T67" fmla="*/ 420 h 4163"/>
              <a:gd name="T68" fmla="*/ 101 w 2862"/>
              <a:gd name="T69" fmla="*/ 489 h 4163"/>
              <a:gd name="T70" fmla="*/ 164 w 2862"/>
              <a:gd name="T71" fmla="*/ 438 h 4163"/>
              <a:gd name="T72" fmla="*/ 124 w 2862"/>
              <a:gd name="T73" fmla="*/ 587 h 4163"/>
              <a:gd name="T74" fmla="*/ 146 w 2862"/>
              <a:gd name="T75" fmla="*/ 540 h 4163"/>
              <a:gd name="T76" fmla="*/ 147 w 2862"/>
              <a:gd name="T77" fmla="*/ 575 h 4163"/>
              <a:gd name="T78" fmla="*/ 162 w 2862"/>
              <a:gd name="T79" fmla="*/ 611 h 4163"/>
              <a:gd name="T80" fmla="*/ 175 w 2862"/>
              <a:gd name="T81" fmla="*/ 583 h 4163"/>
              <a:gd name="T82" fmla="*/ 176 w 2862"/>
              <a:gd name="T83" fmla="*/ 629 h 4163"/>
              <a:gd name="T84" fmla="*/ 118 w 2862"/>
              <a:gd name="T85" fmla="*/ 697 h 4163"/>
              <a:gd name="T86" fmla="*/ 76 w 2862"/>
              <a:gd name="T87" fmla="*/ 834 h 4163"/>
              <a:gd name="T88" fmla="*/ 79 w 2862"/>
              <a:gd name="T89" fmla="*/ 1334 h 4163"/>
              <a:gd name="T90" fmla="*/ 194 w 2862"/>
              <a:gd name="T91" fmla="*/ 1372 h 4163"/>
              <a:gd name="T92" fmla="*/ 171 w 2862"/>
              <a:gd name="T93" fmla="*/ 1619 h 4163"/>
              <a:gd name="T94" fmla="*/ 377 w 2862"/>
              <a:gd name="T95" fmla="*/ 2127 h 4163"/>
              <a:gd name="T96" fmla="*/ 957 w 2862"/>
              <a:gd name="T97" fmla="*/ 2690 h 4163"/>
              <a:gd name="T98" fmla="*/ 1162 w 2862"/>
              <a:gd name="T99" fmla="*/ 3245 h 4163"/>
              <a:gd name="T100" fmla="*/ 1294 w 2862"/>
              <a:gd name="T101" fmla="*/ 3456 h 4163"/>
              <a:gd name="T102" fmla="*/ 1436 w 2862"/>
              <a:gd name="T103" fmla="*/ 3787 h 4163"/>
              <a:gd name="T104" fmla="*/ 1546 w 2862"/>
              <a:gd name="T105" fmla="*/ 4006 h 4163"/>
              <a:gd name="T106" fmla="*/ 1646 w 2862"/>
              <a:gd name="T107" fmla="*/ 3751 h 4163"/>
              <a:gd name="T108" fmla="*/ 1306 w 2862"/>
              <a:gd name="T109" fmla="*/ 2682 h 4163"/>
              <a:gd name="T110" fmla="*/ 887 w 2862"/>
              <a:gd name="T111" fmla="*/ 1987 h 4163"/>
              <a:gd name="T112" fmla="*/ 1039 w 2862"/>
              <a:gd name="T113" fmla="*/ 2000 h 4163"/>
              <a:gd name="T114" fmla="*/ 1606 w 2862"/>
              <a:gd name="T115" fmla="*/ 2101 h 4163"/>
              <a:gd name="T116" fmla="*/ 1658 w 2862"/>
              <a:gd name="T117" fmla="*/ 2184 h 4163"/>
              <a:gd name="T118" fmla="*/ 2255 w 2862"/>
              <a:gd name="T119" fmla="*/ 2965 h 4163"/>
              <a:gd name="T120" fmla="*/ 2472 w 2862"/>
              <a:gd name="T121" fmla="*/ 2993 h 4163"/>
              <a:gd name="T122" fmla="*/ 2678 w 2862"/>
              <a:gd name="T123" fmla="*/ 3011 h 4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2" h="4163">
                <a:moveTo>
                  <a:pt x="710" y="1220"/>
                </a:moveTo>
                <a:cubicBezTo>
                  <a:pt x="710" y="1219"/>
                  <a:pt x="710" y="1217"/>
                  <a:pt x="710" y="1216"/>
                </a:cubicBezTo>
                <a:cubicBezTo>
                  <a:pt x="709" y="1214"/>
                  <a:pt x="709" y="1209"/>
                  <a:pt x="709" y="1205"/>
                </a:cubicBezTo>
                <a:cubicBezTo>
                  <a:pt x="709" y="1209"/>
                  <a:pt x="709" y="1209"/>
                  <a:pt x="710" y="1213"/>
                </a:cubicBezTo>
                <a:cubicBezTo>
                  <a:pt x="711" y="1215"/>
                  <a:pt x="712" y="1216"/>
                  <a:pt x="711" y="1218"/>
                </a:cubicBezTo>
                <a:cubicBezTo>
                  <a:pt x="711" y="1218"/>
                  <a:pt x="711" y="1219"/>
                  <a:pt x="710" y="1220"/>
                </a:cubicBezTo>
                <a:close/>
                <a:moveTo>
                  <a:pt x="656" y="706"/>
                </a:moveTo>
                <a:cubicBezTo>
                  <a:pt x="655" y="705"/>
                  <a:pt x="654" y="705"/>
                  <a:pt x="653" y="705"/>
                </a:cubicBezTo>
                <a:cubicBezTo>
                  <a:pt x="649" y="704"/>
                  <a:pt x="646" y="703"/>
                  <a:pt x="645" y="699"/>
                </a:cubicBezTo>
                <a:cubicBezTo>
                  <a:pt x="643" y="699"/>
                  <a:pt x="642" y="698"/>
                  <a:pt x="641" y="698"/>
                </a:cubicBezTo>
                <a:cubicBezTo>
                  <a:pt x="636" y="693"/>
                  <a:pt x="633" y="687"/>
                  <a:pt x="633" y="682"/>
                </a:cubicBezTo>
                <a:cubicBezTo>
                  <a:pt x="633" y="680"/>
                  <a:pt x="633" y="679"/>
                  <a:pt x="633" y="677"/>
                </a:cubicBezTo>
                <a:cubicBezTo>
                  <a:pt x="629" y="664"/>
                  <a:pt x="638" y="651"/>
                  <a:pt x="643" y="638"/>
                </a:cubicBezTo>
                <a:cubicBezTo>
                  <a:pt x="643" y="636"/>
                  <a:pt x="643" y="635"/>
                  <a:pt x="642" y="633"/>
                </a:cubicBezTo>
                <a:cubicBezTo>
                  <a:pt x="643" y="635"/>
                  <a:pt x="643" y="636"/>
                  <a:pt x="644" y="638"/>
                </a:cubicBezTo>
                <a:cubicBezTo>
                  <a:pt x="647" y="655"/>
                  <a:pt x="639" y="676"/>
                  <a:pt x="654" y="693"/>
                </a:cubicBezTo>
                <a:cubicBezTo>
                  <a:pt x="654" y="694"/>
                  <a:pt x="655" y="695"/>
                  <a:pt x="656" y="695"/>
                </a:cubicBezTo>
                <a:cubicBezTo>
                  <a:pt x="655" y="694"/>
                  <a:pt x="654" y="692"/>
                  <a:pt x="654" y="691"/>
                </a:cubicBezTo>
                <a:cubicBezTo>
                  <a:pt x="648" y="675"/>
                  <a:pt x="653" y="659"/>
                  <a:pt x="670" y="650"/>
                </a:cubicBezTo>
                <a:cubicBezTo>
                  <a:pt x="671" y="648"/>
                  <a:pt x="671" y="647"/>
                  <a:pt x="672" y="645"/>
                </a:cubicBezTo>
                <a:cubicBezTo>
                  <a:pt x="672" y="644"/>
                  <a:pt x="673" y="642"/>
                  <a:pt x="673" y="641"/>
                </a:cubicBezTo>
                <a:cubicBezTo>
                  <a:pt x="674" y="640"/>
                  <a:pt x="675" y="638"/>
                  <a:pt x="675" y="637"/>
                </a:cubicBezTo>
                <a:cubicBezTo>
                  <a:pt x="676" y="636"/>
                  <a:pt x="677" y="635"/>
                  <a:pt x="678" y="633"/>
                </a:cubicBezTo>
                <a:cubicBezTo>
                  <a:pt x="678" y="632"/>
                  <a:pt x="679" y="630"/>
                  <a:pt x="680" y="629"/>
                </a:cubicBezTo>
                <a:cubicBezTo>
                  <a:pt x="682" y="616"/>
                  <a:pt x="709" y="602"/>
                  <a:pt x="695" y="585"/>
                </a:cubicBezTo>
                <a:cubicBezTo>
                  <a:pt x="718" y="593"/>
                  <a:pt x="704" y="620"/>
                  <a:pt x="707" y="639"/>
                </a:cubicBezTo>
                <a:cubicBezTo>
                  <a:pt x="707" y="640"/>
                  <a:pt x="707" y="642"/>
                  <a:pt x="707" y="643"/>
                </a:cubicBezTo>
                <a:cubicBezTo>
                  <a:pt x="706" y="652"/>
                  <a:pt x="707" y="661"/>
                  <a:pt x="718" y="669"/>
                </a:cubicBezTo>
                <a:cubicBezTo>
                  <a:pt x="718" y="658"/>
                  <a:pt x="718" y="645"/>
                  <a:pt x="720" y="633"/>
                </a:cubicBezTo>
                <a:cubicBezTo>
                  <a:pt x="721" y="630"/>
                  <a:pt x="721" y="627"/>
                  <a:pt x="722" y="624"/>
                </a:cubicBezTo>
                <a:cubicBezTo>
                  <a:pt x="722" y="616"/>
                  <a:pt x="726" y="607"/>
                  <a:pt x="732" y="600"/>
                </a:cubicBezTo>
                <a:cubicBezTo>
                  <a:pt x="733" y="598"/>
                  <a:pt x="735" y="595"/>
                  <a:pt x="736" y="592"/>
                </a:cubicBezTo>
                <a:cubicBezTo>
                  <a:pt x="739" y="583"/>
                  <a:pt x="741" y="574"/>
                  <a:pt x="743" y="565"/>
                </a:cubicBezTo>
                <a:cubicBezTo>
                  <a:pt x="743" y="563"/>
                  <a:pt x="744" y="561"/>
                  <a:pt x="744" y="560"/>
                </a:cubicBezTo>
                <a:cubicBezTo>
                  <a:pt x="737" y="537"/>
                  <a:pt x="747" y="527"/>
                  <a:pt x="748" y="507"/>
                </a:cubicBezTo>
                <a:cubicBezTo>
                  <a:pt x="747" y="504"/>
                  <a:pt x="747" y="500"/>
                  <a:pt x="747" y="497"/>
                </a:cubicBezTo>
                <a:cubicBezTo>
                  <a:pt x="747" y="497"/>
                  <a:pt x="747" y="497"/>
                  <a:pt x="747" y="497"/>
                </a:cubicBezTo>
                <a:cubicBezTo>
                  <a:pt x="746" y="492"/>
                  <a:pt x="745" y="487"/>
                  <a:pt x="745" y="483"/>
                </a:cubicBezTo>
                <a:cubicBezTo>
                  <a:pt x="745" y="481"/>
                  <a:pt x="745" y="480"/>
                  <a:pt x="745" y="478"/>
                </a:cubicBezTo>
                <a:cubicBezTo>
                  <a:pt x="744" y="474"/>
                  <a:pt x="744" y="465"/>
                  <a:pt x="744" y="461"/>
                </a:cubicBezTo>
                <a:cubicBezTo>
                  <a:pt x="757" y="465"/>
                  <a:pt x="766" y="469"/>
                  <a:pt x="774" y="477"/>
                </a:cubicBezTo>
                <a:cubicBezTo>
                  <a:pt x="775" y="477"/>
                  <a:pt x="775" y="478"/>
                  <a:pt x="776" y="478"/>
                </a:cubicBezTo>
                <a:cubicBezTo>
                  <a:pt x="777" y="479"/>
                  <a:pt x="779" y="480"/>
                  <a:pt x="780" y="481"/>
                </a:cubicBezTo>
                <a:cubicBezTo>
                  <a:pt x="792" y="486"/>
                  <a:pt x="801" y="493"/>
                  <a:pt x="806" y="503"/>
                </a:cubicBezTo>
                <a:cubicBezTo>
                  <a:pt x="875" y="572"/>
                  <a:pt x="902" y="691"/>
                  <a:pt x="921" y="788"/>
                </a:cubicBezTo>
                <a:cubicBezTo>
                  <a:pt x="922" y="794"/>
                  <a:pt x="923" y="801"/>
                  <a:pt x="925" y="807"/>
                </a:cubicBezTo>
                <a:cubicBezTo>
                  <a:pt x="916" y="809"/>
                  <a:pt x="911" y="807"/>
                  <a:pt x="904" y="804"/>
                </a:cubicBezTo>
                <a:cubicBezTo>
                  <a:pt x="903" y="804"/>
                  <a:pt x="901" y="803"/>
                  <a:pt x="900" y="802"/>
                </a:cubicBezTo>
                <a:cubicBezTo>
                  <a:pt x="851" y="775"/>
                  <a:pt x="793" y="780"/>
                  <a:pt x="748" y="750"/>
                </a:cubicBezTo>
                <a:cubicBezTo>
                  <a:pt x="747" y="749"/>
                  <a:pt x="745" y="749"/>
                  <a:pt x="744" y="748"/>
                </a:cubicBezTo>
                <a:cubicBezTo>
                  <a:pt x="714" y="733"/>
                  <a:pt x="685" y="718"/>
                  <a:pt x="656" y="706"/>
                </a:cubicBezTo>
                <a:close/>
                <a:moveTo>
                  <a:pt x="2860" y="2923"/>
                </a:moveTo>
                <a:cubicBezTo>
                  <a:pt x="2860" y="2919"/>
                  <a:pt x="2860" y="2917"/>
                  <a:pt x="2859" y="2913"/>
                </a:cubicBezTo>
                <a:cubicBezTo>
                  <a:pt x="2857" y="2897"/>
                  <a:pt x="2857" y="2875"/>
                  <a:pt x="2856" y="2858"/>
                </a:cubicBezTo>
                <a:cubicBezTo>
                  <a:pt x="2855" y="2855"/>
                  <a:pt x="2853" y="2853"/>
                  <a:pt x="2850" y="2851"/>
                </a:cubicBezTo>
                <a:cubicBezTo>
                  <a:pt x="2839" y="2842"/>
                  <a:pt x="2823" y="2835"/>
                  <a:pt x="2807" y="2832"/>
                </a:cubicBezTo>
                <a:cubicBezTo>
                  <a:pt x="2805" y="2832"/>
                  <a:pt x="2802" y="2831"/>
                  <a:pt x="2799" y="2831"/>
                </a:cubicBezTo>
                <a:cubicBezTo>
                  <a:pt x="2787" y="2830"/>
                  <a:pt x="2775" y="2828"/>
                  <a:pt x="2763" y="2827"/>
                </a:cubicBezTo>
                <a:cubicBezTo>
                  <a:pt x="2760" y="2827"/>
                  <a:pt x="2757" y="2827"/>
                  <a:pt x="2753" y="2827"/>
                </a:cubicBezTo>
                <a:cubicBezTo>
                  <a:pt x="2711" y="2835"/>
                  <a:pt x="2662" y="2831"/>
                  <a:pt x="2618" y="2813"/>
                </a:cubicBezTo>
                <a:lnTo>
                  <a:pt x="2623" y="2813"/>
                </a:lnTo>
                <a:cubicBezTo>
                  <a:pt x="2585" y="2810"/>
                  <a:pt x="2553" y="2791"/>
                  <a:pt x="2528" y="2765"/>
                </a:cubicBezTo>
                <a:cubicBezTo>
                  <a:pt x="2525" y="2762"/>
                  <a:pt x="2523" y="2760"/>
                  <a:pt x="2521" y="2758"/>
                </a:cubicBezTo>
                <a:cubicBezTo>
                  <a:pt x="2485" y="2747"/>
                  <a:pt x="2450" y="2747"/>
                  <a:pt x="2433" y="2712"/>
                </a:cubicBezTo>
                <a:cubicBezTo>
                  <a:pt x="2431" y="2712"/>
                  <a:pt x="2429" y="2712"/>
                  <a:pt x="2426" y="2712"/>
                </a:cubicBezTo>
                <a:cubicBezTo>
                  <a:pt x="2413" y="2713"/>
                  <a:pt x="2401" y="2710"/>
                  <a:pt x="2386" y="2709"/>
                </a:cubicBezTo>
                <a:cubicBezTo>
                  <a:pt x="2384" y="2708"/>
                  <a:pt x="2382" y="2706"/>
                  <a:pt x="2380" y="2703"/>
                </a:cubicBezTo>
                <a:cubicBezTo>
                  <a:pt x="2373" y="2695"/>
                  <a:pt x="2367" y="2686"/>
                  <a:pt x="2360" y="2680"/>
                </a:cubicBezTo>
                <a:cubicBezTo>
                  <a:pt x="2355" y="2674"/>
                  <a:pt x="2350" y="2668"/>
                  <a:pt x="2345" y="2663"/>
                </a:cubicBezTo>
                <a:cubicBezTo>
                  <a:pt x="2326" y="2640"/>
                  <a:pt x="2310" y="2617"/>
                  <a:pt x="2301" y="2606"/>
                </a:cubicBezTo>
                <a:cubicBezTo>
                  <a:pt x="2272" y="2573"/>
                  <a:pt x="2244" y="2539"/>
                  <a:pt x="2216" y="2504"/>
                </a:cubicBezTo>
                <a:cubicBezTo>
                  <a:pt x="2153" y="2428"/>
                  <a:pt x="2087" y="2351"/>
                  <a:pt x="2036" y="2266"/>
                </a:cubicBezTo>
                <a:cubicBezTo>
                  <a:pt x="2034" y="2263"/>
                  <a:pt x="2032" y="2259"/>
                  <a:pt x="2030" y="2255"/>
                </a:cubicBezTo>
                <a:cubicBezTo>
                  <a:pt x="2028" y="2252"/>
                  <a:pt x="2026" y="2248"/>
                  <a:pt x="2024" y="2243"/>
                </a:cubicBezTo>
                <a:cubicBezTo>
                  <a:pt x="1968" y="2164"/>
                  <a:pt x="1917" y="2066"/>
                  <a:pt x="1856" y="1982"/>
                </a:cubicBezTo>
                <a:cubicBezTo>
                  <a:pt x="1854" y="1979"/>
                  <a:pt x="1852" y="1976"/>
                  <a:pt x="1850" y="1974"/>
                </a:cubicBezTo>
                <a:cubicBezTo>
                  <a:pt x="1845" y="1965"/>
                  <a:pt x="1839" y="1957"/>
                  <a:pt x="1833" y="1949"/>
                </a:cubicBezTo>
                <a:cubicBezTo>
                  <a:pt x="1831" y="1946"/>
                  <a:pt x="1829" y="1943"/>
                  <a:pt x="1827" y="1941"/>
                </a:cubicBezTo>
                <a:cubicBezTo>
                  <a:pt x="1776" y="1865"/>
                  <a:pt x="1692" y="1829"/>
                  <a:pt x="1611" y="1793"/>
                </a:cubicBezTo>
                <a:cubicBezTo>
                  <a:pt x="1608" y="1792"/>
                  <a:pt x="1604" y="1790"/>
                  <a:pt x="1601" y="1789"/>
                </a:cubicBezTo>
                <a:cubicBezTo>
                  <a:pt x="1528" y="1761"/>
                  <a:pt x="1451" y="1739"/>
                  <a:pt x="1384" y="1704"/>
                </a:cubicBezTo>
                <a:cubicBezTo>
                  <a:pt x="1378" y="1701"/>
                  <a:pt x="1372" y="1698"/>
                  <a:pt x="1366" y="1696"/>
                </a:cubicBezTo>
                <a:cubicBezTo>
                  <a:pt x="1312" y="1674"/>
                  <a:pt x="1258" y="1655"/>
                  <a:pt x="1204" y="1632"/>
                </a:cubicBezTo>
                <a:cubicBezTo>
                  <a:pt x="1198" y="1628"/>
                  <a:pt x="1191" y="1625"/>
                  <a:pt x="1184" y="1622"/>
                </a:cubicBezTo>
                <a:cubicBezTo>
                  <a:pt x="1178" y="1619"/>
                  <a:pt x="1171" y="1616"/>
                  <a:pt x="1164" y="1613"/>
                </a:cubicBezTo>
                <a:cubicBezTo>
                  <a:pt x="1157" y="1610"/>
                  <a:pt x="1151" y="1608"/>
                  <a:pt x="1144" y="1605"/>
                </a:cubicBezTo>
                <a:cubicBezTo>
                  <a:pt x="1137" y="1602"/>
                  <a:pt x="1130" y="1600"/>
                  <a:pt x="1124" y="1597"/>
                </a:cubicBezTo>
                <a:cubicBezTo>
                  <a:pt x="1042" y="1567"/>
                  <a:pt x="957" y="1541"/>
                  <a:pt x="871" y="1517"/>
                </a:cubicBezTo>
                <a:cubicBezTo>
                  <a:pt x="867" y="1516"/>
                  <a:pt x="862" y="1515"/>
                  <a:pt x="857" y="1513"/>
                </a:cubicBezTo>
                <a:cubicBezTo>
                  <a:pt x="852" y="1512"/>
                  <a:pt x="848" y="1511"/>
                  <a:pt x="843" y="1510"/>
                </a:cubicBezTo>
                <a:cubicBezTo>
                  <a:pt x="838" y="1508"/>
                  <a:pt x="833" y="1507"/>
                  <a:pt x="828" y="1506"/>
                </a:cubicBezTo>
                <a:cubicBezTo>
                  <a:pt x="823" y="1504"/>
                  <a:pt x="819" y="1503"/>
                  <a:pt x="814" y="1502"/>
                </a:cubicBezTo>
                <a:cubicBezTo>
                  <a:pt x="807" y="1500"/>
                  <a:pt x="800" y="1498"/>
                  <a:pt x="793" y="1496"/>
                </a:cubicBezTo>
                <a:cubicBezTo>
                  <a:pt x="788" y="1493"/>
                  <a:pt x="784" y="1490"/>
                  <a:pt x="782" y="1487"/>
                </a:cubicBezTo>
                <a:cubicBezTo>
                  <a:pt x="781" y="1479"/>
                  <a:pt x="776" y="1479"/>
                  <a:pt x="773" y="1476"/>
                </a:cubicBezTo>
                <a:cubicBezTo>
                  <a:pt x="768" y="1471"/>
                  <a:pt x="761" y="1465"/>
                  <a:pt x="757" y="1456"/>
                </a:cubicBezTo>
                <a:cubicBezTo>
                  <a:pt x="755" y="1453"/>
                  <a:pt x="753" y="1450"/>
                  <a:pt x="751" y="1446"/>
                </a:cubicBezTo>
                <a:cubicBezTo>
                  <a:pt x="744" y="1433"/>
                  <a:pt x="742" y="1418"/>
                  <a:pt x="739" y="1404"/>
                </a:cubicBezTo>
                <a:cubicBezTo>
                  <a:pt x="728" y="1384"/>
                  <a:pt x="721" y="1362"/>
                  <a:pt x="726" y="1342"/>
                </a:cubicBezTo>
                <a:cubicBezTo>
                  <a:pt x="730" y="1327"/>
                  <a:pt x="746" y="1322"/>
                  <a:pt x="759" y="1329"/>
                </a:cubicBezTo>
                <a:cubicBezTo>
                  <a:pt x="759" y="1329"/>
                  <a:pt x="759" y="1329"/>
                  <a:pt x="759" y="1329"/>
                </a:cubicBezTo>
                <a:cubicBezTo>
                  <a:pt x="761" y="1329"/>
                  <a:pt x="762" y="1329"/>
                  <a:pt x="764" y="1329"/>
                </a:cubicBezTo>
                <a:cubicBezTo>
                  <a:pt x="793" y="1347"/>
                  <a:pt x="828" y="1342"/>
                  <a:pt x="861" y="1327"/>
                </a:cubicBezTo>
                <a:cubicBezTo>
                  <a:pt x="863" y="1326"/>
                  <a:pt x="864" y="1325"/>
                  <a:pt x="865" y="1324"/>
                </a:cubicBezTo>
                <a:cubicBezTo>
                  <a:pt x="866" y="1324"/>
                  <a:pt x="867" y="1323"/>
                  <a:pt x="868" y="1322"/>
                </a:cubicBezTo>
                <a:cubicBezTo>
                  <a:pt x="882" y="1311"/>
                  <a:pt x="882" y="1302"/>
                  <a:pt x="875" y="1295"/>
                </a:cubicBezTo>
                <a:cubicBezTo>
                  <a:pt x="875" y="1293"/>
                  <a:pt x="875" y="1292"/>
                  <a:pt x="875" y="1291"/>
                </a:cubicBezTo>
                <a:cubicBezTo>
                  <a:pt x="875" y="1286"/>
                  <a:pt x="877" y="1282"/>
                  <a:pt x="878" y="1278"/>
                </a:cubicBezTo>
                <a:cubicBezTo>
                  <a:pt x="878" y="1276"/>
                  <a:pt x="879" y="1273"/>
                  <a:pt x="879" y="1271"/>
                </a:cubicBezTo>
                <a:cubicBezTo>
                  <a:pt x="880" y="1268"/>
                  <a:pt x="880" y="1264"/>
                  <a:pt x="879" y="1261"/>
                </a:cubicBezTo>
                <a:cubicBezTo>
                  <a:pt x="879" y="1258"/>
                  <a:pt x="879" y="1255"/>
                  <a:pt x="878" y="1252"/>
                </a:cubicBezTo>
                <a:cubicBezTo>
                  <a:pt x="876" y="1239"/>
                  <a:pt x="871" y="1226"/>
                  <a:pt x="870" y="1214"/>
                </a:cubicBezTo>
                <a:cubicBezTo>
                  <a:pt x="870" y="1199"/>
                  <a:pt x="881" y="1187"/>
                  <a:pt x="867" y="1175"/>
                </a:cubicBezTo>
                <a:cubicBezTo>
                  <a:pt x="858" y="1168"/>
                  <a:pt x="843" y="1166"/>
                  <a:pt x="831" y="1166"/>
                </a:cubicBezTo>
                <a:cubicBezTo>
                  <a:pt x="827" y="1166"/>
                  <a:pt x="822" y="1166"/>
                  <a:pt x="817" y="1166"/>
                </a:cubicBezTo>
                <a:cubicBezTo>
                  <a:pt x="816" y="1166"/>
                  <a:pt x="815" y="1166"/>
                  <a:pt x="814" y="1167"/>
                </a:cubicBezTo>
                <a:cubicBezTo>
                  <a:pt x="775" y="1169"/>
                  <a:pt x="744" y="1183"/>
                  <a:pt x="715" y="1208"/>
                </a:cubicBezTo>
                <a:cubicBezTo>
                  <a:pt x="714" y="1208"/>
                  <a:pt x="713" y="1209"/>
                  <a:pt x="712" y="1209"/>
                </a:cubicBezTo>
                <a:cubicBezTo>
                  <a:pt x="678" y="1161"/>
                  <a:pt x="740" y="1116"/>
                  <a:pt x="774" y="1085"/>
                </a:cubicBezTo>
                <a:cubicBezTo>
                  <a:pt x="774" y="1084"/>
                  <a:pt x="775" y="1084"/>
                  <a:pt x="776" y="1083"/>
                </a:cubicBezTo>
                <a:cubicBezTo>
                  <a:pt x="777" y="1082"/>
                  <a:pt x="778" y="1081"/>
                  <a:pt x="779" y="1080"/>
                </a:cubicBezTo>
                <a:cubicBezTo>
                  <a:pt x="780" y="1079"/>
                  <a:pt x="781" y="1077"/>
                  <a:pt x="781" y="1076"/>
                </a:cubicBezTo>
                <a:cubicBezTo>
                  <a:pt x="782" y="1074"/>
                  <a:pt x="783" y="1073"/>
                  <a:pt x="784" y="1072"/>
                </a:cubicBezTo>
                <a:cubicBezTo>
                  <a:pt x="790" y="1046"/>
                  <a:pt x="786" y="1022"/>
                  <a:pt x="782" y="999"/>
                </a:cubicBezTo>
                <a:cubicBezTo>
                  <a:pt x="782" y="998"/>
                  <a:pt x="781" y="996"/>
                  <a:pt x="781" y="994"/>
                </a:cubicBezTo>
                <a:cubicBezTo>
                  <a:pt x="780" y="992"/>
                  <a:pt x="780" y="988"/>
                  <a:pt x="779" y="985"/>
                </a:cubicBezTo>
                <a:cubicBezTo>
                  <a:pt x="779" y="983"/>
                  <a:pt x="778" y="982"/>
                  <a:pt x="777" y="981"/>
                </a:cubicBezTo>
                <a:cubicBezTo>
                  <a:pt x="771" y="974"/>
                  <a:pt x="764" y="969"/>
                  <a:pt x="766" y="961"/>
                </a:cubicBezTo>
                <a:cubicBezTo>
                  <a:pt x="771" y="962"/>
                  <a:pt x="775" y="963"/>
                  <a:pt x="780" y="965"/>
                </a:cubicBezTo>
                <a:cubicBezTo>
                  <a:pt x="782" y="965"/>
                  <a:pt x="784" y="965"/>
                  <a:pt x="785" y="966"/>
                </a:cubicBezTo>
                <a:cubicBezTo>
                  <a:pt x="886" y="997"/>
                  <a:pt x="1001" y="1050"/>
                  <a:pt x="1105" y="1019"/>
                </a:cubicBezTo>
                <a:cubicBezTo>
                  <a:pt x="1106" y="1018"/>
                  <a:pt x="1107" y="1018"/>
                  <a:pt x="1109" y="1017"/>
                </a:cubicBezTo>
                <a:cubicBezTo>
                  <a:pt x="1141" y="997"/>
                  <a:pt x="1164" y="966"/>
                  <a:pt x="1171" y="922"/>
                </a:cubicBezTo>
                <a:cubicBezTo>
                  <a:pt x="1171" y="916"/>
                  <a:pt x="1172" y="910"/>
                  <a:pt x="1172" y="904"/>
                </a:cubicBezTo>
                <a:cubicBezTo>
                  <a:pt x="1171" y="831"/>
                  <a:pt x="1140" y="751"/>
                  <a:pt x="1105" y="690"/>
                </a:cubicBezTo>
                <a:cubicBezTo>
                  <a:pt x="1102" y="684"/>
                  <a:pt x="1099" y="679"/>
                  <a:pt x="1097" y="674"/>
                </a:cubicBezTo>
                <a:cubicBezTo>
                  <a:pt x="1085" y="652"/>
                  <a:pt x="1073" y="631"/>
                  <a:pt x="1062" y="610"/>
                </a:cubicBezTo>
                <a:cubicBezTo>
                  <a:pt x="1058" y="604"/>
                  <a:pt x="1055" y="599"/>
                  <a:pt x="1052" y="593"/>
                </a:cubicBezTo>
                <a:cubicBezTo>
                  <a:pt x="1041" y="576"/>
                  <a:pt x="1031" y="560"/>
                  <a:pt x="1022" y="543"/>
                </a:cubicBezTo>
                <a:cubicBezTo>
                  <a:pt x="1018" y="538"/>
                  <a:pt x="1015" y="532"/>
                  <a:pt x="1011" y="526"/>
                </a:cubicBezTo>
                <a:cubicBezTo>
                  <a:pt x="1008" y="521"/>
                  <a:pt x="1004" y="515"/>
                  <a:pt x="1001" y="509"/>
                </a:cubicBezTo>
                <a:cubicBezTo>
                  <a:pt x="958" y="434"/>
                  <a:pt x="890" y="376"/>
                  <a:pt x="834" y="307"/>
                </a:cubicBezTo>
                <a:cubicBezTo>
                  <a:pt x="830" y="302"/>
                  <a:pt x="826" y="297"/>
                  <a:pt x="822" y="291"/>
                </a:cubicBezTo>
                <a:cubicBezTo>
                  <a:pt x="810" y="285"/>
                  <a:pt x="800" y="277"/>
                  <a:pt x="789" y="270"/>
                </a:cubicBezTo>
                <a:cubicBezTo>
                  <a:pt x="784" y="266"/>
                  <a:pt x="780" y="262"/>
                  <a:pt x="775" y="258"/>
                </a:cubicBezTo>
                <a:cubicBezTo>
                  <a:pt x="763" y="221"/>
                  <a:pt x="750" y="185"/>
                  <a:pt x="732" y="151"/>
                </a:cubicBezTo>
                <a:cubicBezTo>
                  <a:pt x="731" y="150"/>
                  <a:pt x="730" y="148"/>
                  <a:pt x="730" y="147"/>
                </a:cubicBezTo>
                <a:cubicBezTo>
                  <a:pt x="729" y="145"/>
                  <a:pt x="728" y="144"/>
                  <a:pt x="727" y="142"/>
                </a:cubicBezTo>
                <a:cubicBezTo>
                  <a:pt x="726" y="141"/>
                  <a:pt x="725" y="139"/>
                  <a:pt x="724" y="138"/>
                </a:cubicBezTo>
                <a:cubicBezTo>
                  <a:pt x="704" y="118"/>
                  <a:pt x="691" y="96"/>
                  <a:pt x="678" y="72"/>
                </a:cubicBezTo>
                <a:cubicBezTo>
                  <a:pt x="678" y="71"/>
                  <a:pt x="677" y="70"/>
                  <a:pt x="676" y="68"/>
                </a:cubicBezTo>
                <a:cubicBezTo>
                  <a:pt x="667" y="59"/>
                  <a:pt x="655" y="52"/>
                  <a:pt x="643" y="45"/>
                </a:cubicBezTo>
                <a:cubicBezTo>
                  <a:pt x="642" y="44"/>
                  <a:pt x="641" y="43"/>
                  <a:pt x="640" y="42"/>
                </a:cubicBezTo>
                <a:cubicBezTo>
                  <a:pt x="614" y="28"/>
                  <a:pt x="586" y="17"/>
                  <a:pt x="558" y="12"/>
                </a:cubicBezTo>
                <a:cubicBezTo>
                  <a:pt x="556" y="11"/>
                  <a:pt x="554" y="11"/>
                  <a:pt x="552" y="11"/>
                </a:cubicBezTo>
                <a:cubicBezTo>
                  <a:pt x="483" y="0"/>
                  <a:pt x="412" y="18"/>
                  <a:pt x="347" y="44"/>
                </a:cubicBezTo>
                <a:cubicBezTo>
                  <a:pt x="346" y="45"/>
                  <a:pt x="345" y="45"/>
                  <a:pt x="344" y="45"/>
                </a:cubicBezTo>
                <a:cubicBezTo>
                  <a:pt x="343" y="45"/>
                  <a:pt x="342" y="46"/>
                  <a:pt x="341" y="46"/>
                </a:cubicBezTo>
                <a:cubicBezTo>
                  <a:pt x="299" y="60"/>
                  <a:pt x="262" y="97"/>
                  <a:pt x="237" y="135"/>
                </a:cubicBezTo>
                <a:cubicBezTo>
                  <a:pt x="234" y="140"/>
                  <a:pt x="232" y="146"/>
                  <a:pt x="230" y="151"/>
                </a:cubicBezTo>
                <a:cubicBezTo>
                  <a:pt x="228" y="156"/>
                  <a:pt x="227" y="161"/>
                  <a:pt x="225" y="167"/>
                </a:cubicBezTo>
                <a:cubicBezTo>
                  <a:pt x="222" y="171"/>
                  <a:pt x="219" y="176"/>
                  <a:pt x="216" y="180"/>
                </a:cubicBezTo>
                <a:cubicBezTo>
                  <a:pt x="209" y="192"/>
                  <a:pt x="203" y="204"/>
                  <a:pt x="198" y="217"/>
                </a:cubicBezTo>
                <a:cubicBezTo>
                  <a:pt x="197" y="219"/>
                  <a:pt x="197" y="220"/>
                  <a:pt x="196" y="221"/>
                </a:cubicBezTo>
                <a:cubicBezTo>
                  <a:pt x="195" y="223"/>
                  <a:pt x="194" y="224"/>
                  <a:pt x="193" y="226"/>
                </a:cubicBezTo>
                <a:cubicBezTo>
                  <a:pt x="192" y="227"/>
                  <a:pt x="192" y="229"/>
                  <a:pt x="191" y="230"/>
                </a:cubicBezTo>
                <a:cubicBezTo>
                  <a:pt x="181" y="240"/>
                  <a:pt x="178" y="253"/>
                  <a:pt x="174" y="265"/>
                </a:cubicBezTo>
                <a:cubicBezTo>
                  <a:pt x="173" y="266"/>
                  <a:pt x="173" y="267"/>
                  <a:pt x="173" y="269"/>
                </a:cubicBezTo>
                <a:cubicBezTo>
                  <a:pt x="173" y="270"/>
                  <a:pt x="173" y="274"/>
                  <a:pt x="172" y="277"/>
                </a:cubicBezTo>
                <a:cubicBezTo>
                  <a:pt x="171" y="278"/>
                  <a:pt x="170" y="279"/>
                  <a:pt x="170" y="280"/>
                </a:cubicBezTo>
                <a:cubicBezTo>
                  <a:pt x="169" y="281"/>
                  <a:pt x="168" y="283"/>
                  <a:pt x="168" y="284"/>
                </a:cubicBezTo>
                <a:cubicBezTo>
                  <a:pt x="167" y="285"/>
                  <a:pt x="167" y="286"/>
                  <a:pt x="166" y="287"/>
                </a:cubicBezTo>
                <a:cubicBezTo>
                  <a:pt x="165" y="288"/>
                  <a:pt x="165" y="289"/>
                  <a:pt x="164" y="290"/>
                </a:cubicBezTo>
                <a:cubicBezTo>
                  <a:pt x="163" y="291"/>
                  <a:pt x="163" y="293"/>
                  <a:pt x="162" y="294"/>
                </a:cubicBezTo>
                <a:cubicBezTo>
                  <a:pt x="162" y="295"/>
                  <a:pt x="161" y="297"/>
                  <a:pt x="161" y="298"/>
                </a:cubicBezTo>
                <a:cubicBezTo>
                  <a:pt x="160" y="301"/>
                  <a:pt x="159" y="304"/>
                  <a:pt x="157" y="307"/>
                </a:cubicBezTo>
                <a:cubicBezTo>
                  <a:pt x="157" y="309"/>
                  <a:pt x="156" y="310"/>
                  <a:pt x="155" y="311"/>
                </a:cubicBezTo>
                <a:cubicBezTo>
                  <a:pt x="154" y="319"/>
                  <a:pt x="150" y="324"/>
                  <a:pt x="144" y="328"/>
                </a:cubicBezTo>
                <a:cubicBezTo>
                  <a:pt x="143" y="329"/>
                  <a:pt x="142" y="330"/>
                  <a:pt x="141" y="330"/>
                </a:cubicBezTo>
                <a:cubicBezTo>
                  <a:pt x="137" y="332"/>
                  <a:pt x="133" y="332"/>
                  <a:pt x="130" y="336"/>
                </a:cubicBezTo>
                <a:cubicBezTo>
                  <a:pt x="129" y="337"/>
                  <a:pt x="128" y="337"/>
                  <a:pt x="126" y="338"/>
                </a:cubicBezTo>
                <a:cubicBezTo>
                  <a:pt x="125" y="339"/>
                  <a:pt x="124" y="340"/>
                  <a:pt x="123" y="341"/>
                </a:cubicBezTo>
                <a:cubicBezTo>
                  <a:pt x="121" y="342"/>
                  <a:pt x="120" y="342"/>
                  <a:pt x="119" y="343"/>
                </a:cubicBezTo>
                <a:cubicBezTo>
                  <a:pt x="119" y="344"/>
                  <a:pt x="118" y="346"/>
                  <a:pt x="117" y="347"/>
                </a:cubicBezTo>
                <a:cubicBezTo>
                  <a:pt x="115" y="354"/>
                  <a:pt x="115" y="363"/>
                  <a:pt x="111" y="372"/>
                </a:cubicBezTo>
                <a:cubicBezTo>
                  <a:pt x="118" y="364"/>
                  <a:pt x="116" y="353"/>
                  <a:pt x="123" y="347"/>
                </a:cubicBezTo>
                <a:cubicBezTo>
                  <a:pt x="124" y="346"/>
                  <a:pt x="125" y="346"/>
                  <a:pt x="126" y="345"/>
                </a:cubicBezTo>
                <a:cubicBezTo>
                  <a:pt x="128" y="344"/>
                  <a:pt x="130" y="343"/>
                  <a:pt x="131" y="342"/>
                </a:cubicBezTo>
                <a:cubicBezTo>
                  <a:pt x="132" y="342"/>
                  <a:pt x="133" y="341"/>
                  <a:pt x="134" y="341"/>
                </a:cubicBezTo>
                <a:cubicBezTo>
                  <a:pt x="139" y="338"/>
                  <a:pt x="145" y="337"/>
                  <a:pt x="151" y="336"/>
                </a:cubicBezTo>
                <a:cubicBezTo>
                  <a:pt x="152" y="335"/>
                  <a:pt x="154" y="335"/>
                  <a:pt x="155" y="335"/>
                </a:cubicBezTo>
                <a:cubicBezTo>
                  <a:pt x="157" y="334"/>
                  <a:pt x="160" y="334"/>
                  <a:pt x="162" y="333"/>
                </a:cubicBezTo>
                <a:cubicBezTo>
                  <a:pt x="164" y="333"/>
                  <a:pt x="165" y="333"/>
                  <a:pt x="166" y="333"/>
                </a:cubicBezTo>
                <a:cubicBezTo>
                  <a:pt x="173" y="332"/>
                  <a:pt x="182" y="332"/>
                  <a:pt x="182" y="323"/>
                </a:cubicBezTo>
                <a:cubicBezTo>
                  <a:pt x="186" y="332"/>
                  <a:pt x="168" y="332"/>
                  <a:pt x="166" y="341"/>
                </a:cubicBezTo>
                <a:cubicBezTo>
                  <a:pt x="165" y="342"/>
                  <a:pt x="164" y="342"/>
                  <a:pt x="162" y="343"/>
                </a:cubicBezTo>
                <a:cubicBezTo>
                  <a:pt x="160" y="345"/>
                  <a:pt x="157" y="346"/>
                  <a:pt x="155" y="348"/>
                </a:cubicBezTo>
                <a:cubicBezTo>
                  <a:pt x="154" y="349"/>
                  <a:pt x="153" y="350"/>
                  <a:pt x="152" y="351"/>
                </a:cubicBezTo>
                <a:cubicBezTo>
                  <a:pt x="151" y="354"/>
                  <a:pt x="150" y="357"/>
                  <a:pt x="149" y="360"/>
                </a:cubicBezTo>
                <a:cubicBezTo>
                  <a:pt x="149" y="361"/>
                  <a:pt x="149" y="362"/>
                  <a:pt x="150" y="363"/>
                </a:cubicBezTo>
                <a:cubicBezTo>
                  <a:pt x="151" y="365"/>
                  <a:pt x="151" y="368"/>
                  <a:pt x="151" y="370"/>
                </a:cubicBezTo>
                <a:cubicBezTo>
                  <a:pt x="151" y="371"/>
                  <a:pt x="151" y="372"/>
                  <a:pt x="151" y="373"/>
                </a:cubicBezTo>
                <a:cubicBezTo>
                  <a:pt x="155" y="399"/>
                  <a:pt x="151" y="407"/>
                  <a:pt x="128" y="418"/>
                </a:cubicBezTo>
                <a:cubicBezTo>
                  <a:pt x="128" y="419"/>
                  <a:pt x="128" y="420"/>
                  <a:pt x="127" y="420"/>
                </a:cubicBezTo>
                <a:cubicBezTo>
                  <a:pt x="125" y="423"/>
                  <a:pt x="123" y="426"/>
                  <a:pt x="120" y="429"/>
                </a:cubicBezTo>
                <a:cubicBezTo>
                  <a:pt x="119" y="430"/>
                  <a:pt x="118" y="431"/>
                  <a:pt x="117" y="432"/>
                </a:cubicBezTo>
                <a:cubicBezTo>
                  <a:pt x="108" y="444"/>
                  <a:pt x="109" y="453"/>
                  <a:pt x="111" y="463"/>
                </a:cubicBezTo>
                <a:cubicBezTo>
                  <a:pt x="111" y="464"/>
                  <a:pt x="112" y="466"/>
                  <a:pt x="112" y="467"/>
                </a:cubicBezTo>
                <a:cubicBezTo>
                  <a:pt x="108" y="474"/>
                  <a:pt x="105" y="480"/>
                  <a:pt x="102" y="486"/>
                </a:cubicBezTo>
                <a:cubicBezTo>
                  <a:pt x="102" y="487"/>
                  <a:pt x="101" y="488"/>
                  <a:pt x="101" y="489"/>
                </a:cubicBezTo>
                <a:cubicBezTo>
                  <a:pt x="93" y="496"/>
                  <a:pt x="102" y="505"/>
                  <a:pt x="106" y="509"/>
                </a:cubicBezTo>
                <a:cubicBezTo>
                  <a:pt x="106" y="500"/>
                  <a:pt x="106" y="496"/>
                  <a:pt x="108" y="489"/>
                </a:cubicBezTo>
                <a:cubicBezTo>
                  <a:pt x="108" y="488"/>
                  <a:pt x="109" y="487"/>
                  <a:pt x="110" y="485"/>
                </a:cubicBezTo>
                <a:cubicBezTo>
                  <a:pt x="114" y="480"/>
                  <a:pt x="122" y="476"/>
                  <a:pt x="129" y="472"/>
                </a:cubicBezTo>
                <a:cubicBezTo>
                  <a:pt x="130" y="472"/>
                  <a:pt x="131" y="471"/>
                  <a:pt x="133" y="470"/>
                </a:cubicBezTo>
                <a:cubicBezTo>
                  <a:pt x="151" y="465"/>
                  <a:pt x="155" y="447"/>
                  <a:pt x="164" y="438"/>
                </a:cubicBezTo>
                <a:cubicBezTo>
                  <a:pt x="151" y="452"/>
                  <a:pt x="159" y="478"/>
                  <a:pt x="137" y="487"/>
                </a:cubicBezTo>
                <a:cubicBezTo>
                  <a:pt x="137" y="488"/>
                  <a:pt x="136" y="489"/>
                  <a:pt x="135" y="491"/>
                </a:cubicBezTo>
                <a:cubicBezTo>
                  <a:pt x="132" y="499"/>
                  <a:pt x="132" y="510"/>
                  <a:pt x="125" y="517"/>
                </a:cubicBezTo>
                <a:cubicBezTo>
                  <a:pt x="125" y="518"/>
                  <a:pt x="124" y="519"/>
                  <a:pt x="124" y="521"/>
                </a:cubicBezTo>
                <a:cubicBezTo>
                  <a:pt x="124" y="545"/>
                  <a:pt x="133" y="562"/>
                  <a:pt x="125" y="583"/>
                </a:cubicBezTo>
                <a:cubicBezTo>
                  <a:pt x="125" y="585"/>
                  <a:pt x="124" y="586"/>
                  <a:pt x="124" y="587"/>
                </a:cubicBezTo>
                <a:cubicBezTo>
                  <a:pt x="123" y="595"/>
                  <a:pt x="121" y="603"/>
                  <a:pt x="120" y="611"/>
                </a:cubicBezTo>
                <a:cubicBezTo>
                  <a:pt x="124" y="603"/>
                  <a:pt x="126" y="594"/>
                  <a:pt x="128" y="586"/>
                </a:cubicBezTo>
                <a:cubicBezTo>
                  <a:pt x="129" y="584"/>
                  <a:pt x="129" y="583"/>
                  <a:pt x="130" y="582"/>
                </a:cubicBezTo>
                <a:cubicBezTo>
                  <a:pt x="142" y="571"/>
                  <a:pt x="133" y="558"/>
                  <a:pt x="141" y="548"/>
                </a:cubicBezTo>
                <a:cubicBezTo>
                  <a:pt x="142" y="546"/>
                  <a:pt x="142" y="545"/>
                  <a:pt x="143" y="544"/>
                </a:cubicBezTo>
                <a:cubicBezTo>
                  <a:pt x="144" y="543"/>
                  <a:pt x="145" y="541"/>
                  <a:pt x="146" y="540"/>
                </a:cubicBezTo>
                <a:cubicBezTo>
                  <a:pt x="145" y="542"/>
                  <a:pt x="145" y="545"/>
                  <a:pt x="145" y="548"/>
                </a:cubicBezTo>
                <a:cubicBezTo>
                  <a:pt x="145" y="549"/>
                  <a:pt x="145" y="550"/>
                  <a:pt x="145" y="552"/>
                </a:cubicBezTo>
                <a:cubicBezTo>
                  <a:pt x="146" y="554"/>
                  <a:pt x="146" y="558"/>
                  <a:pt x="147" y="560"/>
                </a:cubicBezTo>
                <a:cubicBezTo>
                  <a:pt x="148" y="561"/>
                  <a:pt x="148" y="562"/>
                  <a:pt x="148" y="564"/>
                </a:cubicBezTo>
                <a:cubicBezTo>
                  <a:pt x="148" y="566"/>
                  <a:pt x="148" y="569"/>
                  <a:pt x="148" y="571"/>
                </a:cubicBezTo>
                <a:cubicBezTo>
                  <a:pt x="147" y="572"/>
                  <a:pt x="147" y="573"/>
                  <a:pt x="147" y="575"/>
                </a:cubicBezTo>
                <a:cubicBezTo>
                  <a:pt x="143" y="587"/>
                  <a:pt x="138" y="598"/>
                  <a:pt x="142" y="612"/>
                </a:cubicBezTo>
                <a:cubicBezTo>
                  <a:pt x="142" y="613"/>
                  <a:pt x="143" y="615"/>
                  <a:pt x="143" y="616"/>
                </a:cubicBezTo>
                <a:cubicBezTo>
                  <a:pt x="147" y="632"/>
                  <a:pt x="146" y="646"/>
                  <a:pt x="128" y="660"/>
                </a:cubicBezTo>
                <a:cubicBezTo>
                  <a:pt x="151" y="660"/>
                  <a:pt x="151" y="642"/>
                  <a:pt x="158" y="622"/>
                </a:cubicBezTo>
                <a:cubicBezTo>
                  <a:pt x="158" y="621"/>
                  <a:pt x="158" y="620"/>
                  <a:pt x="159" y="619"/>
                </a:cubicBezTo>
                <a:cubicBezTo>
                  <a:pt x="160" y="617"/>
                  <a:pt x="161" y="614"/>
                  <a:pt x="162" y="611"/>
                </a:cubicBezTo>
                <a:cubicBezTo>
                  <a:pt x="163" y="610"/>
                  <a:pt x="164" y="609"/>
                  <a:pt x="165" y="607"/>
                </a:cubicBezTo>
                <a:cubicBezTo>
                  <a:pt x="165" y="606"/>
                  <a:pt x="166" y="605"/>
                  <a:pt x="166" y="604"/>
                </a:cubicBezTo>
                <a:cubicBezTo>
                  <a:pt x="167" y="602"/>
                  <a:pt x="167" y="601"/>
                  <a:pt x="168" y="600"/>
                </a:cubicBezTo>
                <a:cubicBezTo>
                  <a:pt x="164" y="598"/>
                  <a:pt x="177" y="593"/>
                  <a:pt x="172" y="590"/>
                </a:cubicBezTo>
                <a:cubicBezTo>
                  <a:pt x="173" y="589"/>
                  <a:pt x="173" y="588"/>
                  <a:pt x="174" y="587"/>
                </a:cubicBezTo>
                <a:cubicBezTo>
                  <a:pt x="174" y="586"/>
                  <a:pt x="175" y="585"/>
                  <a:pt x="175" y="583"/>
                </a:cubicBezTo>
                <a:lnTo>
                  <a:pt x="177" y="580"/>
                </a:lnTo>
                <a:lnTo>
                  <a:pt x="177" y="585"/>
                </a:lnTo>
                <a:cubicBezTo>
                  <a:pt x="177" y="592"/>
                  <a:pt x="177" y="599"/>
                  <a:pt x="176" y="606"/>
                </a:cubicBezTo>
                <a:cubicBezTo>
                  <a:pt x="176" y="608"/>
                  <a:pt x="175" y="609"/>
                  <a:pt x="175" y="611"/>
                </a:cubicBezTo>
                <a:cubicBezTo>
                  <a:pt x="173" y="615"/>
                  <a:pt x="172" y="620"/>
                  <a:pt x="174" y="625"/>
                </a:cubicBezTo>
                <a:cubicBezTo>
                  <a:pt x="175" y="626"/>
                  <a:pt x="176" y="628"/>
                  <a:pt x="176" y="629"/>
                </a:cubicBezTo>
                <a:cubicBezTo>
                  <a:pt x="178" y="633"/>
                  <a:pt x="180" y="637"/>
                  <a:pt x="179" y="641"/>
                </a:cubicBezTo>
                <a:cubicBezTo>
                  <a:pt x="179" y="643"/>
                  <a:pt x="179" y="645"/>
                  <a:pt x="178" y="646"/>
                </a:cubicBezTo>
                <a:cubicBezTo>
                  <a:pt x="176" y="650"/>
                  <a:pt x="173" y="654"/>
                  <a:pt x="170" y="656"/>
                </a:cubicBezTo>
                <a:cubicBezTo>
                  <a:pt x="169" y="657"/>
                  <a:pt x="168" y="658"/>
                  <a:pt x="167" y="658"/>
                </a:cubicBezTo>
                <a:cubicBezTo>
                  <a:pt x="146" y="669"/>
                  <a:pt x="120" y="664"/>
                  <a:pt x="120" y="694"/>
                </a:cubicBezTo>
                <a:cubicBezTo>
                  <a:pt x="119" y="695"/>
                  <a:pt x="118" y="696"/>
                  <a:pt x="118" y="697"/>
                </a:cubicBezTo>
                <a:cubicBezTo>
                  <a:pt x="116" y="700"/>
                  <a:pt x="114" y="704"/>
                  <a:pt x="112" y="707"/>
                </a:cubicBezTo>
                <a:cubicBezTo>
                  <a:pt x="111" y="708"/>
                  <a:pt x="110" y="710"/>
                  <a:pt x="110" y="711"/>
                </a:cubicBezTo>
                <a:cubicBezTo>
                  <a:pt x="106" y="717"/>
                  <a:pt x="102" y="722"/>
                  <a:pt x="101" y="730"/>
                </a:cubicBezTo>
                <a:cubicBezTo>
                  <a:pt x="100" y="731"/>
                  <a:pt x="100" y="733"/>
                  <a:pt x="99" y="734"/>
                </a:cubicBezTo>
                <a:cubicBezTo>
                  <a:pt x="91" y="753"/>
                  <a:pt x="86" y="773"/>
                  <a:pt x="82" y="792"/>
                </a:cubicBezTo>
                <a:cubicBezTo>
                  <a:pt x="80" y="806"/>
                  <a:pt x="78" y="820"/>
                  <a:pt x="76" y="834"/>
                </a:cubicBezTo>
                <a:cubicBezTo>
                  <a:pt x="75" y="842"/>
                  <a:pt x="74" y="849"/>
                  <a:pt x="73" y="856"/>
                </a:cubicBezTo>
                <a:cubicBezTo>
                  <a:pt x="70" y="902"/>
                  <a:pt x="64" y="947"/>
                  <a:pt x="59" y="993"/>
                </a:cubicBezTo>
                <a:cubicBezTo>
                  <a:pt x="59" y="996"/>
                  <a:pt x="58" y="1000"/>
                  <a:pt x="58" y="1003"/>
                </a:cubicBezTo>
                <a:cubicBezTo>
                  <a:pt x="58" y="1015"/>
                  <a:pt x="57" y="1028"/>
                  <a:pt x="56" y="1040"/>
                </a:cubicBezTo>
                <a:cubicBezTo>
                  <a:pt x="56" y="1042"/>
                  <a:pt x="55" y="1043"/>
                  <a:pt x="55" y="1045"/>
                </a:cubicBezTo>
                <a:cubicBezTo>
                  <a:pt x="53" y="1138"/>
                  <a:pt x="0" y="1271"/>
                  <a:pt x="79" y="1334"/>
                </a:cubicBezTo>
                <a:cubicBezTo>
                  <a:pt x="80" y="1336"/>
                  <a:pt x="81" y="1337"/>
                  <a:pt x="82" y="1338"/>
                </a:cubicBezTo>
                <a:cubicBezTo>
                  <a:pt x="94" y="1349"/>
                  <a:pt x="108" y="1359"/>
                  <a:pt x="124" y="1365"/>
                </a:cubicBezTo>
                <a:cubicBezTo>
                  <a:pt x="138" y="1370"/>
                  <a:pt x="154" y="1372"/>
                  <a:pt x="170" y="1374"/>
                </a:cubicBezTo>
                <a:cubicBezTo>
                  <a:pt x="171" y="1374"/>
                  <a:pt x="173" y="1375"/>
                  <a:pt x="174" y="1375"/>
                </a:cubicBezTo>
                <a:cubicBezTo>
                  <a:pt x="179" y="1374"/>
                  <a:pt x="184" y="1374"/>
                  <a:pt x="189" y="1373"/>
                </a:cubicBezTo>
                <a:cubicBezTo>
                  <a:pt x="191" y="1373"/>
                  <a:pt x="192" y="1372"/>
                  <a:pt x="194" y="1372"/>
                </a:cubicBezTo>
                <a:cubicBezTo>
                  <a:pt x="199" y="1372"/>
                  <a:pt x="204" y="1372"/>
                  <a:pt x="207" y="1374"/>
                </a:cubicBezTo>
                <a:cubicBezTo>
                  <a:pt x="209" y="1374"/>
                  <a:pt x="210" y="1375"/>
                  <a:pt x="211" y="1376"/>
                </a:cubicBezTo>
                <a:cubicBezTo>
                  <a:pt x="257" y="1431"/>
                  <a:pt x="217" y="1488"/>
                  <a:pt x="194" y="1543"/>
                </a:cubicBezTo>
                <a:cubicBezTo>
                  <a:pt x="194" y="1544"/>
                  <a:pt x="193" y="1546"/>
                  <a:pt x="193" y="1547"/>
                </a:cubicBezTo>
                <a:cubicBezTo>
                  <a:pt x="185" y="1569"/>
                  <a:pt x="178" y="1591"/>
                  <a:pt x="172" y="1614"/>
                </a:cubicBezTo>
                <a:cubicBezTo>
                  <a:pt x="172" y="1616"/>
                  <a:pt x="171" y="1617"/>
                  <a:pt x="171" y="1619"/>
                </a:cubicBezTo>
                <a:cubicBezTo>
                  <a:pt x="151" y="1705"/>
                  <a:pt x="146" y="1798"/>
                  <a:pt x="165" y="1882"/>
                </a:cubicBezTo>
                <a:cubicBezTo>
                  <a:pt x="165" y="1883"/>
                  <a:pt x="166" y="1885"/>
                  <a:pt x="166" y="1887"/>
                </a:cubicBezTo>
                <a:cubicBezTo>
                  <a:pt x="176" y="1921"/>
                  <a:pt x="193" y="1953"/>
                  <a:pt x="218" y="1981"/>
                </a:cubicBezTo>
                <a:cubicBezTo>
                  <a:pt x="222" y="1986"/>
                  <a:pt x="226" y="1990"/>
                  <a:pt x="230" y="1995"/>
                </a:cubicBezTo>
                <a:cubicBezTo>
                  <a:pt x="270" y="2039"/>
                  <a:pt x="318" y="2080"/>
                  <a:pt x="361" y="2115"/>
                </a:cubicBezTo>
                <a:cubicBezTo>
                  <a:pt x="366" y="2119"/>
                  <a:pt x="371" y="2123"/>
                  <a:pt x="377" y="2127"/>
                </a:cubicBezTo>
                <a:cubicBezTo>
                  <a:pt x="383" y="2131"/>
                  <a:pt x="389" y="2135"/>
                  <a:pt x="395" y="2139"/>
                </a:cubicBezTo>
                <a:cubicBezTo>
                  <a:pt x="460" y="2184"/>
                  <a:pt x="526" y="2225"/>
                  <a:pt x="589" y="2271"/>
                </a:cubicBezTo>
                <a:cubicBezTo>
                  <a:pt x="594" y="2275"/>
                  <a:pt x="600" y="2279"/>
                  <a:pt x="606" y="2283"/>
                </a:cubicBezTo>
                <a:cubicBezTo>
                  <a:pt x="718" y="2371"/>
                  <a:pt x="799" y="2483"/>
                  <a:pt x="872" y="2595"/>
                </a:cubicBezTo>
                <a:cubicBezTo>
                  <a:pt x="875" y="2599"/>
                  <a:pt x="879" y="2603"/>
                  <a:pt x="882" y="2607"/>
                </a:cubicBezTo>
                <a:cubicBezTo>
                  <a:pt x="907" y="2636"/>
                  <a:pt x="933" y="2663"/>
                  <a:pt x="957" y="2690"/>
                </a:cubicBezTo>
                <a:cubicBezTo>
                  <a:pt x="961" y="2695"/>
                  <a:pt x="966" y="2699"/>
                  <a:pt x="970" y="2704"/>
                </a:cubicBezTo>
                <a:cubicBezTo>
                  <a:pt x="1008" y="2739"/>
                  <a:pt x="1058" y="2772"/>
                  <a:pt x="1083" y="2816"/>
                </a:cubicBezTo>
                <a:cubicBezTo>
                  <a:pt x="1084" y="2817"/>
                  <a:pt x="1085" y="2818"/>
                  <a:pt x="1085" y="2820"/>
                </a:cubicBezTo>
                <a:cubicBezTo>
                  <a:pt x="1110" y="2872"/>
                  <a:pt x="1085" y="2922"/>
                  <a:pt x="1089" y="2971"/>
                </a:cubicBezTo>
                <a:cubicBezTo>
                  <a:pt x="1089" y="2973"/>
                  <a:pt x="1089" y="2975"/>
                  <a:pt x="1089" y="2976"/>
                </a:cubicBezTo>
                <a:cubicBezTo>
                  <a:pt x="1094" y="3070"/>
                  <a:pt x="1134" y="3159"/>
                  <a:pt x="1162" y="3245"/>
                </a:cubicBezTo>
                <a:cubicBezTo>
                  <a:pt x="1162" y="3246"/>
                  <a:pt x="1163" y="3248"/>
                  <a:pt x="1164" y="3249"/>
                </a:cubicBezTo>
                <a:cubicBezTo>
                  <a:pt x="1170" y="3265"/>
                  <a:pt x="1177" y="3280"/>
                  <a:pt x="1184" y="3294"/>
                </a:cubicBezTo>
                <a:cubicBezTo>
                  <a:pt x="1192" y="3310"/>
                  <a:pt x="1202" y="3326"/>
                  <a:pt x="1213" y="3342"/>
                </a:cubicBezTo>
                <a:cubicBezTo>
                  <a:pt x="1213" y="3344"/>
                  <a:pt x="1214" y="3345"/>
                  <a:pt x="1215" y="3347"/>
                </a:cubicBezTo>
                <a:cubicBezTo>
                  <a:pt x="1245" y="3384"/>
                  <a:pt x="1267" y="3420"/>
                  <a:pt x="1293" y="3453"/>
                </a:cubicBezTo>
                <a:cubicBezTo>
                  <a:pt x="1293" y="3454"/>
                  <a:pt x="1294" y="3455"/>
                  <a:pt x="1294" y="3456"/>
                </a:cubicBezTo>
                <a:cubicBezTo>
                  <a:pt x="1314" y="3482"/>
                  <a:pt x="1334" y="3508"/>
                  <a:pt x="1352" y="3534"/>
                </a:cubicBezTo>
                <a:cubicBezTo>
                  <a:pt x="1353" y="3535"/>
                  <a:pt x="1354" y="3537"/>
                  <a:pt x="1355" y="3538"/>
                </a:cubicBezTo>
                <a:cubicBezTo>
                  <a:pt x="1387" y="3593"/>
                  <a:pt x="1422" y="3641"/>
                  <a:pt x="1436" y="3703"/>
                </a:cubicBezTo>
                <a:cubicBezTo>
                  <a:pt x="1437" y="3705"/>
                  <a:pt x="1437" y="3706"/>
                  <a:pt x="1437" y="3708"/>
                </a:cubicBezTo>
                <a:cubicBezTo>
                  <a:pt x="1441" y="3728"/>
                  <a:pt x="1442" y="3748"/>
                  <a:pt x="1439" y="3767"/>
                </a:cubicBezTo>
                <a:cubicBezTo>
                  <a:pt x="1438" y="3774"/>
                  <a:pt x="1437" y="3781"/>
                  <a:pt x="1436" y="3787"/>
                </a:cubicBezTo>
                <a:cubicBezTo>
                  <a:pt x="1431" y="3821"/>
                  <a:pt x="1412" y="3850"/>
                  <a:pt x="1403" y="3882"/>
                </a:cubicBezTo>
                <a:cubicBezTo>
                  <a:pt x="1402" y="3887"/>
                  <a:pt x="1401" y="3892"/>
                  <a:pt x="1400" y="3897"/>
                </a:cubicBezTo>
                <a:cubicBezTo>
                  <a:pt x="1393" y="3933"/>
                  <a:pt x="1426" y="3962"/>
                  <a:pt x="1459" y="3974"/>
                </a:cubicBezTo>
                <a:cubicBezTo>
                  <a:pt x="1461" y="3975"/>
                  <a:pt x="1462" y="3976"/>
                  <a:pt x="1464" y="3976"/>
                </a:cubicBezTo>
                <a:cubicBezTo>
                  <a:pt x="1488" y="3983"/>
                  <a:pt x="1519" y="3983"/>
                  <a:pt x="1542" y="4003"/>
                </a:cubicBezTo>
                <a:cubicBezTo>
                  <a:pt x="1543" y="4004"/>
                  <a:pt x="1545" y="4005"/>
                  <a:pt x="1546" y="4006"/>
                </a:cubicBezTo>
                <a:cubicBezTo>
                  <a:pt x="1580" y="4027"/>
                  <a:pt x="1608" y="4056"/>
                  <a:pt x="1636" y="4087"/>
                </a:cubicBezTo>
                <a:cubicBezTo>
                  <a:pt x="1642" y="4090"/>
                  <a:pt x="1649" y="4094"/>
                  <a:pt x="1655" y="4096"/>
                </a:cubicBezTo>
                <a:cubicBezTo>
                  <a:pt x="1729" y="4126"/>
                  <a:pt x="1848" y="4163"/>
                  <a:pt x="1911" y="4107"/>
                </a:cubicBezTo>
                <a:cubicBezTo>
                  <a:pt x="1979" y="4038"/>
                  <a:pt x="1854" y="3995"/>
                  <a:pt x="1800" y="3957"/>
                </a:cubicBezTo>
                <a:cubicBezTo>
                  <a:pt x="1797" y="3953"/>
                  <a:pt x="1794" y="3949"/>
                  <a:pt x="1792" y="3945"/>
                </a:cubicBezTo>
                <a:cubicBezTo>
                  <a:pt x="1754" y="3875"/>
                  <a:pt x="1703" y="3805"/>
                  <a:pt x="1646" y="3751"/>
                </a:cubicBezTo>
                <a:cubicBezTo>
                  <a:pt x="1642" y="3747"/>
                  <a:pt x="1637" y="3743"/>
                  <a:pt x="1633" y="3739"/>
                </a:cubicBezTo>
                <a:cubicBezTo>
                  <a:pt x="1486" y="3489"/>
                  <a:pt x="1430" y="3195"/>
                  <a:pt x="1377" y="2908"/>
                </a:cubicBezTo>
                <a:cubicBezTo>
                  <a:pt x="1375" y="2902"/>
                  <a:pt x="1373" y="2895"/>
                  <a:pt x="1372" y="2888"/>
                </a:cubicBezTo>
                <a:cubicBezTo>
                  <a:pt x="1360" y="2848"/>
                  <a:pt x="1347" y="2807"/>
                  <a:pt x="1333" y="2767"/>
                </a:cubicBezTo>
                <a:cubicBezTo>
                  <a:pt x="1331" y="2760"/>
                  <a:pt x="1329" y="2753"/>
                  <a:pt x="1327" y="2746"/>
                </a:cubicBezTo>
                <a:cubicBezTo>
                  <a:pt x="1320" y="2724"/>
                  <a:pt x="1313" y="2703"/>
                  <a:pt x="1306" y="2682"/>
                </a:cubicBezTo>
                <a:cubicBezTo>
                  <a:pt x="1305" y="2678"/>
                  <a:pt x="1303" y="2674"/>
                  <a:pt x="1302" y="2670"/>
                </a:cubicBezTo>
                <a:cubicBezTo>
                  <a:pt x="1296" y="2651"/>
                  <a:pt x="1288" y="2632"/>
                  <a:pt x="1280" y="2613"/>
                </a:cubicBezTo>
                <a:cubicBezTo>
                  <a:pt x="1278" y="2606"/>
                  <a:pt x="1275" y="2599"/>
                  <a:pt x="1273" y="2592"/>
                </a:cubicBezTo>
                <a:cubicBezTo>
                  <a:pt x="1241" y="2504"/>
                  <a:pt x="1195" y="2425"/>
                  <a:pt x="1149" y="2344"/>
                </a:cubicBezTo>
                <a:cubicBezTo>
                  <a:pt x="1148" y="2343"/>
                  <a:pt x="1147" y="2341"/>
                  <a:pt x="1146" y="2340"/>
                </a:cubicBezTo>
                <a:cubicBezTo>
                  <a:pt x="1076" y="2210"/>
                  <a:pt x="988" y="2095"/>
                  <a:pt x="887" y="1987"/>
                </a:cubicBezTo>
                <a:cubicBezTo>
                  <a:pt x="886" y="1986"/>
                  <a:pt x="885" y="1984"/>
                  <a:pt x="885" y="1983"/>
                </a:cubicBezTo>
                <a:cubicBezTo>
                  <a:pt x="878" y="1971"/>
                  <a:pt x="873" y="1959"/>
                  <a:pt x="871" y="1945"/>
                </a:cubicBezTo>
                <a:cubicBezTo>
                  <a:pt x="871" y="1944"/>
                  <a:pt x="871" y="1943"/>
                  <a:pt x="871" y="1942"/>
                </a:cubicBezTo>
                <a:cubicBezTo>
                  <a:pt x="875" y="1919"/>
                  <a:pt x="933" y="1955"/>
                  <a:pt x="985" y="1979"/>
                </a:cubicBezTo>
                <a:cubicBezTo>
                  <a:pt x="989" y="1981"/>
                  <a:pt x="993" y="1983"/>
                  <a:pt x="997" y="1985"/>
                </a:cubicBezTo>
                <a:cubicBezTo>
                  <a:pt x="1011" y="1990"/>
                  <a:pt x="1025" y="1995"/>
                  <a:pt x="1039" y="2000"/>
                </a:cubicBezTo>
                <a:cubicBezTo>
                  <a:pt x="1046" y="2003"/>
                  <a:pt x="1053" y="2005"/>
                  <a:pt x="1060" y="2007"/>
                </a:cubicBezTo>
                <a:cubicBezTo>
                  <a:pt x="1136" y="2021"/>
                  <a:pt x="1199" y="2046"/>
                  <a:pt x="1267" y="2059"/>
                </a:cubicBezTo>
                <a:cubicBezTo>
                  <a:pt x="1360" y="2072"/>
                  <a:pt x="1446" y="2086"/>
                  <a:pt x="1536" y="2098"/>
                </a:cubicBezTo>
                <a:cubicBezTo>
                  <a:pt x="1539" y="2098"/>
                  <a:pt x="1543" y="2099"/>
                  <a:pt x="1546" y="2099"/>
                </a:cubicBezTo>
                <a:cubicBezTo>
                  <a:pt x="1563" y="2102"/>
                  <a:pt x="1580" y="2102"/>
                  <a:pt x="1597" y="2101"/>
                </a:cubicBezTo>
                <a:cubicBezTo>
                  <a:pt x="1600" y="2101"/>
                  <a:pt x="1603" y="2101"/>
                  <a:pt x="1606" y="2101"/>
                </a:cubicBezTo>
                <a:cubicBezTo>
                  <a:pt x="1626" y="2095"/>
                  <a:pt x="1639" y="2113"/>
                  <a:pt x="1644" y="2137"/>
                </a:cubicBezTo>
                <a:cubicBezTo>
                  <a:pt x="1644" y="2140"/>
                  <a:pt x="1644" y="2143"/>
                  <a:pt x="1645" y="2145"/>
                </a:cubicBezTo>
                <a:cubicBezTo>
                  <a:pt x="1645" y="2150"/>
                  <a:pt x="1647" y="2155"/>
                  <a:pt x="1651" y="2158"/>
                </a:cubicBezTo>
                <a:cubicBezTo>
                  <a:pt x="1652" y="2161"/>
                  <a:pt x="1653" y="2164"/>
                  <a:pt x="1654" y="2167"/>
                </a:cubicBezTo>
                <a:cubicBezTo>
                  <a:pt x="1654" y="2169"/>
                  <a:pt x="1655" y="2172"/>
                  <a:pt x="1655" y="2175"/>
                </a:cubicBezTo>
                <a:cubicBezTo>
                  <a:pt x="1656" y="2178"/>
                  <a:pt x="1657" y="2181"/>
                  <a:pt x="1658" y="2184"/>
                </a:cubicBezTo>
                <a:cubicBezTo>
                  <a:pt x="1706" y="2410"/>
                  <a:pt x="1896" y="2538"/>
                  <a:pt x="2082" y="2667"/>
                </a:cubicBezTo>
                <a:cubicBezTo>
                  <a:pt x="2157" y="2716"/>
                  <a:pt x="2206" y="2786"/>
                  <a:pt x="2240" y="2860"/>
                </a:cubicBezTo>
                <a:cubicBezTo>
                  <a:pt x="2241" y="2863"/>
                  <a:pt x="2242" y="2866"/>
                  <a:pt x="2242" y="2870"/>
                </a:cubicBezTo>
                <a:cubicBezTo>
                  <a:pt x="2244" y="2879"/>
                  <a:pt x="2244" y="2889"/>
                  <a:pt x="2243" y="2899"/>
                </a:cubicBezTo>
                <a:cubicBezTo>
                  <a:pt x="2243" y="2902"/>
                  <a:pt x="2243" y="2905"/>
                  <a:pt x="2244" y="2908"/>
                </a:cubicBezTo>
                <a:cubicBezTo>
                  <a:pt x="2244" y="2927"/>
                  <a:pt x="2246" y="2946"/>
                  <a:pt x="2255" y="2965"/>
                </a:cubicBezTo>
                <a:cubicBezTo>
                  <a:pt x="2256" y="2971"/>
                  <a:pt x="2257" y="2977"/>
                  <a:pt x="2259" y="2982"/>
                </a:cubicBezTo>
                <a:cubicBezTo>
                  <a:pt x="2273" y="3018"/>
                  <a:pt x="2316" y="3032"/>
                  <a:pt x="2356" y="3024"/>
                </a:cubicBezTo>
                <a:cubicBezTo>
                  <a:pt x="2362" y="3022"/>
                  <a:pt x="2368" y="3021"/>
                  <a:pt x="2374" y="3019"/>
                </a:cubicBezTo>
                <a:cubicBezTo>
                  <a:pt x="2378" y="3018"/>
                  <a:pt x="2383" y="3016"/>
                  <a:pt x="2387" y="3015"/>
                </a:cubicBezTo>
                <a:cubicBezTo>
                  <a:pt x="2391" y="3014"/>
                  <a:pt x="2396" y="3013"/>
                  <a:pt x="2400" y="3011"/>
                </a:cubicBezTo>
                <a:cubicBezTo>
                  <a:pt x="2423" y="3008"/>
                  <a:pt x="2448" y="2995"/>
                  <a:pt x="2472" y="2993"/>
                </a:cubicBezTo>
                <a:cubicBezTo>
                  <a:pt x="2478" y="2992"/>
                  <a:pt x="2484" y="2991"/>
                  <a:pt x="2490" y="2990"/>
                </a:cubicBezTo>
                <a:cubicBezTo>
                  <a:pt x="2508" y="2989"/>
                  <a:pt x="2526" y="2989"/>
                  <a:pt x="2545" y="2992"/>
                </a:cubicBezTo>
                <a:cubicBezTo>
                  <a:pt x="2551" y="2991"/>
                  <a:pt x="2557" y="2990"/>
                  <a:pt x="2562" y="2990"/>
                </a:cubicBezTo>
                <a:cubicBezTo>
                  <a:pt x="2586" y="2989"/>
                  <a:pt x="2611" y="2993"/>
                  <a:pt x="2636" y="3005"/>
                </a:cubicBezTo>
                <a:cubicBezTo>
                  <a:pt x="2644" y="3006"/>
                  <a:pt x="2651" y="3008"/>
                  <a:pt x="2659" y="3010"/>
                </a:cubicBezTo>
                <a:cubicBezTo>
                  <a:pt x="2665" y="3010"/>
                  <a:pt x="2672" y="3011"/>
                  <a:pt x="2678" y="3011"/>
                </a:cubicBezTo>
                <a:cubicBezTo>
                  <a:pt x="2700" y="3013"/>
                  <a:pt x="2722" y="3013"/>
                  <a:pt x="2744" y="3011"/>
                </a:cubicBezTo>
                <a:cubicBezTo>
                  <a:pt x="2747" y="3010"/>
                  <a:pt x="2751" y="3010"/>
                  <a:pt x="2754" y="3009"/>
                </a:cubicBezTo>
                <a:cubicBezTo>
                  <a:pt x="2795" y="3001"/>
                  <a:pt x="2835" y="2985"/>
                  <a:pt x="2854" y="2949"/>
                </a:cubicBezTo>
                <a:cubicBezTo>
                  <a:pt x="2855" y="2947"/>
                  <a:pt x="2857" y="2944"/>
                  <a:pt x="2858" y="2941"/>
                </a:cubicBezTo>
                <a:cubicBezTo>
                  <a:pt x="2862" y="2937"/>
                  <a:pt x="2862" y="2928"/>
                  <a:pt x="2860" y="2923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09E8753-8C84-4FEF-BC56-9E74935ED68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93667" y="4107550"/>
            <a:ext cx="74224" cy="2750449"/>
          </a:xfrm>
          <a:custGeom>
            <a:avLst/>
            <a:gdLst>
              <a:gd name="connsiteX0" fmla="*/ 24873 w 74224"/>
              <a:gd name="connsiteY0" fmla="*/ 1623168 h 1623168"/>
              <a:gd name="connsiteX1" fmla="*/ 40981 w 74224"/>
              <a:gd name="connsiteY1" fmla="*/ 1082402 h 1623168"/>
              <a:gd name="connsiteX2" fmla="*/ 73989 w 74224"/>
              <a:gd name="connsiteY2" fmla="*/ 0 h 1623168"/>
              <a:gd name="connsiteX3" fmla="*/ 43022 w 74224"/>
              <a:gd name="connsiteY3" fmla="*/ 0 h 1623168"/>
              <a:gd name="connsiteX4" fmla="*/ 0 w 74224"/>
              <a:gd name="connsiteY4" fmla="*/ 1598357 h 162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4" h="1623168">
                <a:moveTo>
                  <a:pt x="24873" y="1623168"/>
                </a:moveTo>
                <a:lnTo>
                  <a:pt x="40981" y="1082402"/>
                </a:lnTo>
                <a:cubicBezTo>
                  <a:pt x="59054" y="627967"/>
                  <a:pt x="76463" y="185363"/>
                  <a:pt x="73989" y="0"/>
                </a:cubicBezTo>
                <a:lnTo>
                  <a:pt x="43022" y="0"/>
                </a:lnTo>
                <a:lnTo>
                  <a:pt x="0" y="159835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F11E2B01-3578-4FFD-8768-520DB9A5CA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17323" y="26080"/>
            <a:ext cx="31482" cy="1965010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2490"/>
              <a:gd name="connsiteY0" fmla="*/ 0 h 2926214"/>
              <a:gd name="connsiteX1" fmla="*/ 41795 w 42490"/>
              <a:gd name="connsiteY1" fmla="*/ 0 h 2926214"/>
              <a:gd name="connsiteX2" fmla="*/ 42254 w 42490"/>
              <a:gd name="connsiteY2" fmla="*/ 2926214 h 2926214"/>
              <a:gd name="connsiteX3" fmla="*/ 0 w 42490"/>
              <a:gd name="connsiteY3" fmla="*/ 2880000 h 2926214"/>
              <a:gd name="connsiteX4" fmla="*/ 0 w 42490"/>
              <a:gd name="connsiteY4" fmla="*/ 0 h 29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0" h="2926214">
                <a:moveTo>
                  <a:pt x="0" y="0"/>
                </a:moveTo>
                <a:lnTo>
                  <a:pt x="41795" y="0"/>
                </a:lnTo>
                <a:cubicBezTo>
                  <a:pt x="40824" y="957088"/>
                  <a:pt x="43225" y="1969126"/>
                  <a:pt x="42254" y="2926214"/>
                </a:cubicBez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514E3425-D2BB-4FEC-AA94-D7EA018D8DF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689" y="2130643"/>
            <a:ext cx="33270" cy="642078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0300"/>
              <a:gd name="connsiteY0" fmla="*/ 0 h 2948537"/>
              <a:gd name="connsiteX1" fmla="*/ 40300 w 40300"/>
              <a:gd name="connsiteY1" fmla="*/ 219758 h 2948537"/>
              <a:gd name="connsiteX2" fmla="*/ 38883 w 40300"/>
              <a:gd name="connsiteY2" fmla="*/ 2948537 h 2948537"/>
              <a:gd name="connsiteX3" fmla="*/ 0 w 40300"/>
              <a:gd name="connsiteY3" fmla="*/ 2880000 h 2948537"/>
              <a:gd name="connsiteX4" fmla="*/ 0 w 40300"/>
              <a:gd name="connsiteY4" fmla="*/ 0 h 2948537"/>
              <a:gd name="connsiteX0" fmla="*/ 2991 w 40300"/>
              <a:gd name="connsiteY0" fmla="*/ 0 h 2983698"/>
              <a:gd name="connsiteX1" fmla="*/ 40300 w 40300"/>
              <a:gd name="connsiteY1" fmla="*/ 254919 h 2983698"/>
              <a:gd name="connsiteX2" fmla="*/ 38883 w 40300"/>
              <a:gd name="connsiteY2" fmla="*/ 2983698 h 2983698"/>
              <a:gd name="connsiteX3" fmla="*/ 0 w 40300"/>
              <a:gd name="connsiteY3" fmla="*/ 2915161 h 2983698"/>
              <a:gd name="connsiteX4" fmla="*/ 2991 w 40300"/>
              <a:gd name="connsiteY4" fmla="*/ 0 h 2983698"/>
              <a:gd name="connsiteX0" fmla="*/ 0 w 44120"/>
              <a:gd name="connsiteY0" fmla="*/ 0 h 2851847"/>
              <a:gd name="connsiteX1" fmla="*/ 44120 w 44120"/>
              <a:gd name="connsiteY1" fmla="*/ 123068 h 2851847"/>
              <a:gd name="connsiteX2" fmla="*/ 42703 w 44120"/>
              <a:gd name="connsiteY2" fmla="*/ 2851847 h 2851847"/>
              <a:gd name="connsiteX3" fmla="*/ 3820 w 44120"/>
              <a:gd name="connsiteY3" fmla="*/ 2783310 h 2851847"/>
              <a:gd name="connsiteX4" fmla="*/ 0 w 44120"/>
              <a:gd name="connsiteY4" fmla="*/ 0 h 2851847"/>
              <a:gd name="connsiteX0" fmla="*/ 1021 w 40601"/>
              <a:gd name="connsiteY0" fmla="*/ 0 h 2895799"/>
              <a:gd name="connsiteX1" fmla="*/ 40601 w 40601"/>
              <a:gd name="connsiteY1" fmla="*/ 167020 h 2895799"/>
              <a:gd name="connsiteX2" fmla="*/ 39184 w 40601"/>
              <a:gd name="connsiteY2" fmla="*/ 2895799 h 2895799"/>
              <a:gd name="connsiteX3" fmla="*/ 301 w 40601"/>
              <a:gd name="connsiteY3" fmla="*/ 2827262 h 2895799"/>
              <a:gd name="connsiteX4" fmla="*/ 1021 w 40601"/>
              <a:gd name="connsiteY4" fmla="*/ 0 h 2895799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89579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95732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0 w 39580"/>
              <a:gd name="connsiteY0" fmla="*/ 0 h 2957329"/>
              <a:gd name="connsiteX1" fmla="*/ 39580 w 39580"/>
              <a:gd name="connsiteY1" fmla="*/ 167020 h 2957329"/>
              <a:gd name="connsiteX2" fmla="*/ 38163 w 39580"/>
              <a:gd name="connsiteY2" fmla="*/ 2957329 h 2957329"/>
              <a:gd name="connsiteX3" fmla="*/ 1551 w 39580"/>
              <a:gd name="connsiteY3" fmla="*/ 2950326 h 2957329"/>
              <a:gd name="connsiteX4" fmla="*/ 0 w 39580"/>
              <a:gd name="connsiteY4" fmla="*/ 0 h 295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0" h="2957329">
                <a:moveTo>
                  <a:pt x="0" y="0"/>
                </a:moveTo>
                <a:lnTo>
                  <a:pt x="39580" y="167020"/>
                </a:lnTo>
                <a:cubicBezTo>
                  <a:pt x="38609" y="1124108"/>
                  <a:pt x="39134" y="2000241"/>
                  <a:pt x="38163" y="2957329"/>
                </a:cubicBezTo>
                <a:lnTo>
                  <a:pt x="1551" y="2950326"/>
                </a:lnTo>
                <a:cubicBezTo>
                  <a:pt x="278" y="2022556"/>
                  <a:pt x="1273" y="927770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1892DD2-816C-4544-BA8B-4B67D46E452D}"/>
              </a:ext>
            </a:extLst>
          </p:cNvPr>
          <p:cNvSpPr/>
          <p:nvPr/>
        </p:nvSpPr>
        <p:spPr>
          <a:xfrm rot="21360487">
            <a:off x="4543834" y="1941219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5556FCA5-6A80-420C-8A79-FA9E953CFBB8}"/>
              </a:ext>
            </a:extLst>
          </p:cNvPr>
          <p:cNvSpPr/>
          <p:nvPr/>
        </p:nvSpPr>
        <p:spPr>
          <a:xfrm rot="21360487">
            <a:off x="3805084" y="424108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66BD53-BC37-4E9D-BF5F-747FF9A3B9A5}"/>
              </a:ext>
            </a:extLst>
          </p:cNvPr>
          <p:cNvSpPr/>
          <p:nvPr/>
        </p:nvSpPr>
        <p:spPr>
          <a:xfrm rot="21360487">
            <a:off x="3435870" y="5253468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5D3C32-4102-4DD9-B57E-CF0AA2EEA017}"/>
              </a:ext>
            </a:extLst>
          </p:cNvPr>
          <p:cNvSpPr/>
          <p:nvPr/>
        </p:nvSpPr>
        <p:spPr>
          <a:xfrm rot="21360487">
            <a:off x="3897686" y="2491675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09FBB1-2207-4A04-90B0-0B6C372CDD27}"/>
              </a:ext>
            </a:extLst>
          </p:cNvPr>
          <p:cNvSpPr/>
          <p:nvPr/>
        </p:nvSpPr>
        <p:spPr>
          <a:xfrm rot="21360487">
            <a:off x="4543833" y="2981764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35">
            <a:extLst>
              <a:ext uri="{FF2B5EF4-FFF2-40B4-BE49-F238E27FC236}">
                <a16:creationId xmlns:a16="http://schemas.microsoft.com/office/drawing/2014/main" id="{377922A0-1E18-4650-A69B-2EBDBBC8E3F0}"/>
              </a:ext>
            </a:extLst>
          </p:cNvPr>
          <p:cNvGrpSpPr/>
          <p:nvPr/>
        </p:nvGrpSpPr>
        <p:grpSpPr>
          <a:xfrm>
            <a:off x="6436933" y="1295453"/>
            <a:ext cx="4735786" cy="762554"/>
            <a:chOff x="592509" y="1556797"/>
            <a:chExt cx="2361076" cy="4990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F55C3-D68C-4254-AB7A-AAD68473797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5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brief introduction to traveler’s necessities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11CC0D-DF44-4F9F-BE78-65B4DCA5338D}"/>
                </a:ext>
              </a:extLst>
            </p:cNvPr>
            <p:cNvSpPr txBox="1"/>
            <p:nvPr/>
          </p:nvSpPr>
          <p:spPr>
            <a:xfrm>
              <a:off x="592509" y="1556797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Motivation &amp; Solutions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488E1343-86C5-48FA-9703-5CB96137397B}"/>
              </a:ext>
            </a:extLst>
          </p:cNvPr>
          <p:cNvGrpSpPr/>
          <p:nvPr/>
        </p:nvGrpSpPr>
        <p:grpSpPr>
          <a:xfrm>
            <a:off x="6436933" y="2118420"/>
            <a:ext cx="4876459" cy="726159"/>
            <a:chOff x="522375" y="1556792"/>
            <a:chExt cx="2431210" cy="4273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02E3DF-E5E8-4385-96F9-A6ED0DDF2F99}"/>
                </a:ext>
              </a:extLst>
            </p:cNvPr>
            <p:cNvSpPr txBox="1"/>
            <p:nvPr/>
          </p:nvSpPr>
          <p:spPr>
            <a:xfrm>
              <a:off x="537989" y="1803013"/>
              <a:ext cx="2415596" cy="18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Blueprint of the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975E0-8E91-4D57-BE64-492642FA8CD2}"/>
                </a:ext>
              </a:extLst>
            </p:cNvPr>
            <p:cNvSpPr txBox="1"/>
            <p:nvPr/>
          </p:nvSpPr>
          <p:spPr>
            <a:xfrm>
              <a:off x="522375" y="1556792"/>
              <a:ext cx="2419521" cy="3002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Happy Flow &amp; Mockup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3">
            <a:extLst>
              <a:ext uri="{FF2B5EF4-FFF2-40B4-BE49-F238E27FC236}">
                <a16:creationId xmlns:a16="http://schemas.microsoft.com/office/drawing/2014/main" id="{A39FD093-B325-4142-AF1A-39BD23C24334}"/>
              </a:ext>
            </a:extLst>
          </p:cNvPr>
          <p:cNvGrpSpPr/>
          <p:nvPr/>
        </p:nvGrpSpPr>
        <p:grpSpPr>
          <a:xfrm>
            <a:off x="6436933" y="2910868"/>
            <a:ext cx="4922439" cy="637793"/>
            <a:chOff x="568684" y="1157295"/>
            <a:chExt cx="2407387" cy="7116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1EC0C9-9226-40DF-86F3-CAAE270E4BAE}"/>
                </a:ext>
              </a:extLst>
            </p:cNvPr>
            <p:cNvSpPr txBox="1"/>
            <p:nvPr/>
          </p:nvSpPr>
          <p:spPr>
            <a:xfrm>
              <a:off x="614995" y="1561174"/>
              <a:ext cx="2361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 of technologies used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40AB50-420C-42C3-BD1E-51FCFB611CC4}"/>
                </a:ext>
              </a:extLst>
            </p:cNvPr>
            <p:cNvSpPr txBox="1"/>
            <p:nvPr/>
          </p:nvSpPr>
          <p:spPr>
            <a:xfrm>
              <a:off x="568684" y="1157295"/>
              <a:ext cx="2384900" cy="51055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Technologies Used</a:t>
              </a:r>
            </a:p>
          </p:txBody>
        </p:sp>
      </p:grpSp>
      <p:grpSp>
        <p:nvGrpSpPr>
          <p:cNvPr id="32" name="Group 47">
            <a:extLst>
              <a:ext uri="{FF2B5EF4-FFF2-40B4-BE49-F238E27FC236}">
                <a16:creationId xmlns:a16="http://schemas.microsoft.com/office/drawing/2014/main" id="{3B03524F-2154-49C0-B48A-ACE6EA192890}"/>
              </a:ext>
            </a:extLst>
          </p:cNvPr>
          <p:cNvGrpSpPr/>
          <p:nvPr/>
        </p:nvGrpSpPr>
        <p:grpSpPr>
          <a:xfrm>
            <a:off x="6468251" y="3657912"/>
            <a:ext cx="4735786" cy="998353"/>
            <a:chOff x="592509" y="1556792"/>
            <a:chExt cx="2361076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33D444-FDEE-43A1-AB9F-7A75796DA39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Extracting data from sites process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F84129-D13B-4CE3-804B-CA13C84113B8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Scrapping &amp; Data Structure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51">
            <a:extLst>
              <a:ext uri="{FF2B5EF4-FFF2-40B4-BE49-F238E27FC236}">
                <a16:creationId xmlns:a16="http://schemas.microsoft.com/office/drawing/2014/main" id="{78896BDF-2553-4E05-BF2C-78D15E21CF60}"/>
              </a:ext>
            </a:extLst>
          </p:cNvPr>
          <p:cNvGrpSpPr/>
          <p:nvPr/>
        </p:nvGrpSpPr>
        <p:grpSpPr>
          <a:xfrm>
            <a:off x="6484820" y="4489874"/>
            <a:ext cx="4828573" cy="882197"/>
            <a:chOff x="546249" y="1533983"/>
            <a:chExt cx="2407336" cy="6611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A155EE-7725-42F2-9AA9-51326BC507B9}"/>
                </a:ext>
              </a:extLst>
            </p:cNvPr>
            <p:cNvSpPr txBox="1"/>
            <p:nvPr/>
          </p:nvSpPr>
          <p:spPr>
            <a:xfrm>
              <a:off x="546249" y="1803013"/>
              <a:ext cx="2407336" cy="39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Algorithm approaches in recommendation by image and text and route scheduler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2DF91E-5827-4C75-A42F-B8BA6D0EC61D}"/>
                </a:ext>
              </a:extLst>
            </p:cNvPr>
            <p:cNvSpPr txBox="1"/>
            <p:nvPr/>
          </p:nvSpPr>
          <p:spPr>
            <a:xfrm>
              <a:off x="546660" y="1533983"/>
              <a:ext cx="2406924" cy="50744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Logic</a:t>
              </a:r>
            </a:p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0210F0-AECB-43C5-AA36-9075E5E19961}"/>
              </a:ext>
            </a:extLst>
          </p:cNvPr>
          <p:cNvSpPr txBox="1"/>
          <p:nvPr/>
        </p:nvSpPr>
        <p:spPr>
          <a:xfrm>
            <a:off x="5723745" y="4649230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FFBCEB-D573-4A70-A8C8-289CC90D475F}"/>
              </a:ext>
            </a:extLst>
          </p:cNvPr>
          <p:cNvSpPr txBox="1"/>
          <p:nvPr/>
        </p:nvSpPr>
        <p:spPr>
          <a:xfrm>
            <a:off x="5723747" y="224267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28967F-F939-4796-9FC5-EE7584E65368}"/>
              </a:ext>
            </a:extLst>
          </p:cNvPr>
          <p:cNvSpPr txBox="1"/>
          <p:nvPr/>
        </p:nvSpPr>
        <p:spPr>
          <a:xfrm>
            <a:off x="5692427" y="305158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14C9A-172B-415C-ACF9-70C2C25754E1}"/>
              </a:ext>
            </a:extLst>
          </p:cNvPr>
          <p:cNvSpPr txBox="1"/>
          <p:nvPr/>
        </p:nvSpPr>
        <p:spPr>
          <a:xfrm>
            <a:off x="5692427" y="378150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E22F1-9256-4DE6-BDDC-1B8F880CF1B6}"/>
              </a:ext>
            </a:extLst>
          </p:cNvPr>
          <p:cNvSpPr txBox="1"/>
          <p:nvPr/>
        </p:nvSpPr>
        <p:spPr>
          <a:xfrm>
            <a:off x="5723747" y="140501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71A32A0-BE79-4C68-B61E-55566756C92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74053" y="2929979"/>
            <a:ext cx="91447" cy="627929"/>
          </a:xfrm>
          <a:custGeom>
            <a:avLst/>
            <a:gdLst>
              <a:gd name="connsiteX0" fmla="*/ 62637 w 91447"/>
              <a:gd name="connsiteY0" fmla="*/ 627929 h 627929"/>
              <a:gd name="connsiteX1" fmla="*/ 91447 w 91447"/>
              <a:gd name="connsiteY1" fmla="*/ 619433 h 627929"/>
              <a:gd name="connsiteX2" fmla="*/ 23609 w 91447"/>
              <a:gd name="connsiteY2" fmla="*/ 62981 h 627929"/>
              <a:gd name="connsiteX3" fmla="*/ 20677 w 91447"/>
              <a:gd name="connsiteY3" fmla="*/ 28627 h 627929"/>
              <a:gd name="connsiteX4" fmla="*/ 3526 w 91447"/>
              <a:gd name="connsiteY4" fmla="*/ 0 h 627929"/>
              <a:gd name="connsiteX5" fmla="*/ 708 w 91447"/>
              <a:gd name="connsiteY5" fmla="*/ 38170 h 627929"/>
              <a:gd name="connsiteX6" fmla="*/ 62637 w 91447"/>
              <a:gd name="connsiteY6" fmla="*/ 627929 h 62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7" h="627929">
                <a:moveTo>
                  <a:pt x="62637" y="627929"/>
                </a:moveTo>
                <a:lnTo>
                  <a:pt x="91447" y="619433"/>
                </a:lnTo>
                <a:cubicBezTo>
                  <a:pt x="81126" y="469930"/>
                  <a:pt x="27067" y="148567"/>
                  <a:pt x="23609" y="62981"/>
                </a:cubicBezTo>
                <a:lnTo>
                  <a:pt x="20677" y="28627"/>
                </a:lnTo>
                <a:lnTo>
                  <a:pt x="3526" y="0"/>
                </a:lnTo>
                <a:cubicBezTo>
                  <a:pt x="3223" y="10815"/>
                  <a:pt x="1012" y="27355"/>
                  <a:pt x="708" y="38170"/>
                </a:cubicBezTo>
                <a:cubicBezTo>
                  <a:pt x="-6640" y="137423"/>
                  <a:pt x="45174" y="417983"/>
                  <a:pt x="62637" y="62792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3894EC-BF17-4AD3-9B74-4DB27B20ABA4}"/>
              </a:ext>
            </a:extLst>
          </p:cNvPr>
          <p:cNvSpPr txBox="1"/>
          <p:nvPr/>
        </p:nvSpPr>
        <p:spPr>
          <a:xfrm>
            <a:off x="5723747" y="551410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597D0B-9CE2-4849-B071-F9033555AD5B}"/>
              </a:ext>
            </a:extLst>
          </p:cNvPr>
          <p:cNvGrpSpPr/>
          <p:nvPr/>
        </p:nvGrpSpPr>
        <p:grpSpPr>
          <a:xfrm>
            <a:off x="6468250" y="5431087"/>
            <a:ext cx="4845141" cy="710458"/>
            <a:chOff x="537989" y="1556792"/>
            <a:chExt cx="2415596" cy="4344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65AD2F-8C86-4F88-AD67-23B607C9F970}"/>
                </a:ext>
              </a:extLst>
            </p:cNvPr>
            <p:cNvSpPr txBox="1"/>
            <p:nvPr/>
          </p:nvSpPr>
          <p:spPr>
            <a:xfrm>
              <a:off x="574013" y="1803013"/>
              <a:ext cx="2379572" cy="188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Many different adaptations, tests, and experiments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AB59C-500F-491E-903B-B3BE7FACDC81}"/>
                </a:ext>
              </a:extLst>
            </p:cNvPr>
            <p:cNvSpPr txBox="1"/>
            <p:nvPr/>
          </p:nvSpPr>
          <p:spPr>
            <a:xfrm>
              <a:off x="537989" y="1556792"/>
              <a:ext cx="2411168" cy="2822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Future work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7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5DD9C75-CE66-4D44-891D-BD724AB817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r="19948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18A37F5-3C87-45F4-A5F1-2CE4CB6A22B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r="11293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0649EAF-E11F-477A-B581-43B39B17B27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r="11363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C55BA-573E-4F30-BAFE-59A0FB1C9B1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667" y="287338"/>
            <a:ext cx="11856334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1. Motivation &amp;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A1755-293C-455F-AA04-4755CD8984BB}"/>
              </a:ext>
            </a:extLst>
          </p:cNvPr>
          <p:cNvSpPr/>
          <p:nvPr/>
        </p:nvSpPr>
        <p:spPr>
          <a:xfrm>
            <a:off x="859621" y="1298575"/>
            <a:ext cx="77746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</a:t>
            </a:r>
            <a:r>
              <a:rPr lang="en-US" sz="2000" i="1" dirty="0"/>
              <a:t>Failing to prepare is the same </a:t>
            </a:r>
          </a:p>
          <a:p>
            <a:r>
              <a:rPr lang="en-US" sz="2000" i="1" dirty="0"/>
              <a:t>	         as preparing to fail.”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Benjanim</a:t>
            </a:r>
            <a:r>
              <a:rPr lang="en-US" sz="2000" dirty="0"/>
              <a:t> Franklin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39B18-3A81-4B0C-A0B0-565AE697A5C7}"/>
              </a:ext>
            </a:extLst>
          </p:cNvPr>
          <p:cNvSpPr/>
          <p:nvPr/>
        </p:nvSpPr>
        <p:spPr>
          <a:xfrm>
            <a:off x="370597" y="3178310"/>
            <a:ext cx="415527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few downsides:</a:t>
            </a:r>
          </a:p>
          <a:p>
            <a:endParaRPr lang="en-US" sz="2400" dirty="0"/>
          </a:p>
          <a:p>
            <a:r>
              <a:rPr lang="en-US" sz="2000" dirty="0"/>
              <a:t>-  countless hours spent on travel</a:t>
            </a:r>
          </a:p>
          <a:p>
            <a:r>
              <a:rPr lang="en-US" sz="2000" dirty="0"/>
              <a:t>   blog research</a:t>
            </a:r>
          </a:p>
          <a:p>
            <a:endParaRPr lang="en-US" sz="2000" dirty="0"/>
          </a:p>
          <a:p>
            <a:r>
              <a:rPr lang="en-US" sz="2000" dirty="0"/>
              <a:t>-  a lot of patience required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-  searching but not finding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353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94693-237B-4847-83A2-4BFA8C173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Happy flows and Mockups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5C553C-D0DF-4C2B-A3D5-6380B88DBB71}"/>
              </a:ext>
            </a:extLst>
          </p:cNvPr>
          <p:cNvGrpSpPr/>
          <p:nvPr/>
        </p:nvGrpSpPr>
        <p:grpSpPr>
          <a:xfrm>
            <a:off x="3989472" y="1924772"/>
            <a:ext cx="5989786" cy="3008456"/>
            <a:chOff x="5812354" y="1721284"/>
            <a:chExt cx="5989786" cy="7848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758526-FC88-40F9-B731-FB41B3EA103A}"/>
                </a:ext>
              </a:extLst>
            </p:cNvPr>
            <p:cNvSpPr txBox="1"/>
            <p:nvPr/>
          </p:nvSpPr>
          <p:spPr>
            <a:xfrm>
              <a:off x="6770450" y="1721284"/>
              <a:ext cx="503169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b="1" dirty="0"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D9DFA6-2D21-485B-B9A8-7B7C1743D7FC}"/>
                </a:ext>
              </a:extLst>
            </p:cNvPr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828C78-2D4F-46EF-BD45-705B1A4E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57" y="1399985"/>
            <a:ext cx="9904085" cy="461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8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75F45-B87D-4225-B8CE-745ECE926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2. Happy flow and Mockups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DA46F-D8AF-406A-99A0-F8EEC2E1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3" y="1120035"/>
            <a:ext cx="4858326" cy="461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C1206-B4C6-4F73-B9FF-ED0E61DE5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49" y="1058973"/>
            <a:ext cx="5037257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9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7045" y="610476"/>
            <a:ext cx="10437457" cy="724247"/>
          </a:xfrm>
        </p:spPr>
        <p:txBody>
          <a:bodyPr/>
          <a:lstStyle/>
          <a:p>
            <a:r>
              <a:rPr lang="en-US" dirty="0"/>
              <a:t>3. Technologies &amp; APIs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74DEA-F7D8-43E8-B9CC-448DA908D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30946"/>
              </p:ext>
            </p:extLst>
          </p:nvPr>
        </p:nvGraphicFramePr>
        <p:xfrm>
          <a:off x="3207045" y="2356003"/>
          <a:ext cx="1800200" cy="360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Scrapping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BA559950-C9B1-4A80-94A4-5E56591D1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95095"/>
              </p:ext>
            </p:extLst>
          </p:nvPr>
        </p:nvGraphicFramePr>
        <p:xfrm>
          <a:off x="5292941" y="2356003"/>
          <a:ext cx="1800200" cy="3655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Image recommendation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0AE7E667-053E-4BDB-B7F3-7E1D95BF8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02359"/>
              </p:ext>
            </p:extLst>
          </p:nvPr>
        </p:nvGraphicFramePr>
        <p:xfrm>
          <a:off x="7338349" y="2356003"/>
          <a:ext cx="1840688" cy="365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56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recommendation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933"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88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0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9">
            <a:extLst>
              <a:ext uri="{FF2B5EF4-FFF2-40B4-BE49-F238E27FC236}">
                <a16:creationId xmlns:a16="http://schemas.microsoft.com/office/drawing/2014/main" id="{18829836-0B3C-4770-8092-8D511798F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94249"/>
              </p:ext>
            </p:extLst>
          </p:nvPr>
        </p:nvGraphicFramePr>
        <p:xfrm>
          <a:off x="9464733" y="2356004"/>
          <a:ext cx="1800200" cy="36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11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Route recommendation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9694E4FC-4EB7-4459-A753-B5854D7B561D}"/>
              </a:ext>
            </a:extLst>
          </p:cNvPr>
          <p:cNvSpPr/>
          <p:nvPr/>
        </p:nvSpPr>
        <p:spPr>
          <a:xfrm>
            <a:off x="5926238" y="1716169"/>
            <a:ext cx="567159" cy="4777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35">
            <a:extLst>
              <a:ext uri="{FF2B5EF4-FFF2-40B4-BE49-F238E27FC236}">
                <a16:creationId xmlns:a16="http://schemas.microsoft.com/office/drawing/2014/main" id="{15DD4A57-6FE8-402C-8947-E432AA121A38}"/>
              </a:ext>
            </a:extLst>
          </p:cNvPr>
          <p:cNvSpPr/>
          <p:nvPr/>
        </p:nvSpPr>
        <p:spPr>
          <a:xfrm>
            <a:off x="10044714" y="1608691"/>
            <a:ext cx="533225" cy="60646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 Same Side Corner Rectangle 6">
            <a:extLst>
              <a:ext uri="{FF2B5EF4-FFF2-40B4-BE49-F238E27FC236}">
                <a16:creationId xmlns:a16="http://schemas.microsoft.com/office/drawing/2014/main" id="{20161792-416D-4CB9-A85B-CC58A294C850}"/>
              </a:ext>
            </a:extLst>
          </p:cNvPr>
          <p:cNvSpPr/>
          <p:nvPr/>
        </p:nvSpPr>
        <p:spPr>
          <a:xfrm rot="2700000">
            <a:off x="8173695" y="1564145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B77DC36A-6F92-458B-A85C-1C514227AEF8}"/>
              </a:ext>
            </a:extLst>
          </p:cNvPr>
          <p:cNvSpPr/>
          <p:nvPr/>
        </p:nvSpPr>
        <p:spPr>
          <a:xfrm rot="18900000">
            <a:off x="3937789" y="1733001"/>
            <a:ext cx="286608" cy="51547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1A2E8-8C70-43D6-8645-E71A813D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87" y="3242254"/>
            <a:ext cx="1577811" cy="403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2D726-4709-44B3-89C7-5EDDD30D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51" y="3833007"/>
            <a:ext cx="1166208" cy="35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98072-8E69-4B32-80B4-6E5C006D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90" y="4291504"/>
            <a:ext cx="683247" cy="43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C103A-5493-47E6-8540-E1C559083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072" y="4844728"/>
            <a:ext cx="1607240" cy="5238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F53030-D05C-4470-A070-B054EEBE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736" y="3101523"/>
            <a:ext cx="1593786" cy="544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0094-01D8-44FA-9A8B-12E980C07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986" y="3708358"/>
            <a:ext cx="1153694" cy="599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3120FB-D0D7-4270-9A8D-F9245D804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940" y="4641660"/>
            <a:ext cx="1711946" cy="5447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DDD559-D5D8-408F-8536-6D9B3C2C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228" y="3094521"/>
            <a:ext cx="867625" cy="5517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15CC84-5D66-498C-9208-5EE21E75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581" y="3698928"/>
            <a:ext cx="1728471" cy="4847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D35448C-CB14-4BB3-8DAA-2AAF7C56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70" y="2943056"/>
            <a:ext cx="1607123" cy="7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ini pentru beautiful soup&quot;">
            <a:extLst>
              <a:ext uri="{FF2B5EF4-FFF2-40B4-BE49-F238E27FC236}">
                <a16:creationId xmlns:a16="http://schemas.microsoft.com/office/drawing/2014/main" id="{2DA1C275-C0D3-4774-AE16-1B35A4F6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33" y="3844256"/>
            <a:ext cx="1595760" cy="8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487A0413-A95E-4658-9E12-B72FE8416793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" b="5305"/>
          <a:stretch>
            <a:fillRect/>
          </a:stretch>
        </p:blipFill>
        <p:spPr>
          <a:xfrm rot="21101211">
            <a:off x="-115745" y="-114456"/>
            <a:ext cx="11235156" cy="5333466"/>
          </a:xfrm>
        </p:spPr>
      </p:pic>
      <p:sp>
        <p:nvSpPr>
          <p:cNvPr id="33" name="AutoShape 2">
            <a:extLst>
              <a:ext uri="{FF2B5EF4-FFF2-40B4-BE49-F238E27FC236}">
                <a16:creationId xmlns:a16="http://schemas.microsoft.com/office/drawing/2014/main" id="{829D5321-12C9-4609-8D68-30F2A96B5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987AD4-4BBD-40BD-80E2-E4E38B274E7C}"/>
              </a:ext>
            </a:extLst>
          </p:cNvPr>
          <p:cNvSpPr txBox="1"/>
          <p:nvPr/>
        </p:nvSpPr>
        <p:spPr>
          <a:xfrm>
            <a:off x="4357690" y="498536"/>
            <a:ext cx="4705288" cy="193899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4 . Web scrapping with python and beautiful soup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6FCEC1-7929-4E9D-84D9-6B274302528A}"/>
              </a:ext>
            </a:extLst>
          </p:cNvPr>
          <p:cNvSpPr/>
          <p:nvPr/>
        </p:nvSpPr>
        <p:spPr>
          <a:xfrm>
            <a:off x="7734339" y="3429000"/>
            <a:ext cx="48999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Helvetica Neue"/>
              </a:rPr>
              <a:t>Scrapping for: 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 Neue"/>
              </a:rPr>
              <a:t> -Locations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 Neue"/>
              </a:rPr>
              <a:t> -Text for every Location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 Neue"/>
              </a:rPr>
              <a:t> -Objectives from every  Locations 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 Neue"/>
              </a:rPr>
              <a:t> -Objectives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580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3CE2112D-5D1D-4282-A3DA-A0037461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2" y="1011501"/>
            <a:ext cx="11579500" cy="53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D86A4D-B7B3-4C3C-BC13-39C1D2244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5.Business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36528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4A6C9-ACCE-4F58-8065-482B9B0CF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7920" y="1121391"/>
            <a:ext cx="11573197" cy="724247"/>
          </a:xfrm>
        </p:spPr>
        <p:txBody>
          <a:bodyPr/>
          <a:lstStyle/>
          <a:p>
            <a:r>
              <a:rPr lang="en-US" sz="4800" dirty="0"/>
              <a:t>5. Business Logic: Image Recommendation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86C7E8-9E10-49D2-A0DF-A19DF453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09" y="707614"/>
            <a:ext cx="4551021" cy="25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8FC4EF-BC62-4C14-B951-36322022A2CD}"/>
              </a:ext>
            </a:extLst>
          </p:cNvPr>
          <p:cNvSpPr/>
          <p:nvPr/>
        </p:nvSpPr>
        <p:spPr>
          <a:xfrm>
            <a:off x="5939151" y="2391400"/>
            <a:ext cx="595111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Intuition:</a:t>
            </a:r>
          </a:p>
          <a:p>
            <a:r>
              <a:rPr lang="en-US" dirty="0"/>
              <a:t>-label extraction using </a:t>
            </a:r>
            <a:r>
              <a:rPr lang="en-US" b="1" dirty="0"/>
              <a:t>Watson Image Recognition API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-the API makes use of pretrained models</a:t>
            </a:r>
          </a:p>
          <a:p>
            <a:endParaRPr lang="en-US" dirty="0"/>
          </a:p>
          <a:p>
            <a:r>
              <a:rPr lang="en-US" dirty="0"/>
              <a:t>-gets labels with a fixed relevance: ski lodge, </a:t>
            </a:r>
          </a:p>
          <a:p>
            <a:r>
              <a:rPr lang="en-US" dirty="0"/>
              <a:t>  natural elevation, chalet</a:t>
            </a:r>
          </a:p>
          <a:p>
            <a:endParaRPr lang="en-US" dirty="0"/>
          </a:p>
          <a:p>
            <a:r>
              <a:rPr lang="en-US" dirty="0"/>
              <a:t>-opens trip-advisor website to compare their </a:t>
            </a:r>
          </a:p>
          <a:p>
            <a:r>
              <a:rPr lang="en-US" dirty="0"/>
              <a:t>  results with user’s image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BF70A-20B2-470A-AE26-45BDCCE2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9" y="3588733"/>
            <a:ext cx="5455742" cy="26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01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427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Malgun Gothic</vt:lpstr>
      <vt:lpstr>Arial</vt:lpstr>
      <vt:lpstr>Helvetica Neue</vt:lpstr>
      <vt:lpstr>Cover and End Slide Master</vt:lpstr>
      <vt:lpstr>Contents Slide Master</vt:lpstr>
      <vt:lpstr>Section Break Slide Master</vt:lpstr>
      <vt:lpstr>Holiday Planner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132</cp:revision>
  <dcterms:created xsi:type="dcterms:W3CDTF">2018-04-24T17:14:44Z</dcterms:created>
  <dcterms:modified xsi:type="dcterms:W3CDTF">2020-01-13T21:04:35Z</dcterms:modified>
</cp:coreProperties>
</file>